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handoutMasterIdLst>
    <p:handoutMasterId r:id="rId25"/>
  </p:handoutMasterIdLst>
  <p:sldIdLst>
    <p:sldId id="256" r:id="rId5"/>
    <p:sldId id="257" r:id="rId6"/>
    <p:sldId id="258" r:id="rId7"/>
    <p:sldId id="272" r:id="rId8"/>
    <p:sldId id="276" r:id="rId9"/>
    <p:sldId id="277" r:id="rId10"/>
    <p:sldId id="278" r:id="rId11"/>
    <p:sldId id="279" r:id="rId12"/>
    <p:sldId id="280" r:id="rId13"/>
    <p:sldId id="281" r:id="rId14"/>
    <p:sldId id="260" r:id="rId15"/>
    <p:sldId id="266" r:id="rId16"/>
    <p:sldId id="292" r:id="rId17"/>
    <p:sldId id="286" r:id="rId18"/>
    <p:sldId id="287" r:id="rId19"/>
    <p:sldId id="288" r:id="rId20"/>
    <p:sldId id="289" r:id="rId21"/>
    <p:sldId id="295" r:id="rId22"/>
    <p:sldId id="27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824"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C647FF-E9D6-BE33-36B1-C44CBF6B3EA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BF4E666-BA57-4BAA-3760-0D866876A81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7AED106-C4E2-B840-BF40-879D39D746D5}" type="datetimeFigureOut">
              <a:rPr lang="en-US" smtClean="0"/>
              <a:t>1/28/2026</a:t>
            </a:fld>
            <a:endParaRPr lang="en-US"/>
          </a:p>
        </p:txBody>
      </p:sp>
      <p:sp>
        <p:nvSpPr>
          <p:cNvPr id="4" name="Footer Placeholder 3">
            <a:extLst>
              <a:ext uri="{FF2B5EF4-FFF2-40B4-BE49-F238E27FC236}">
                <a16:creationId xmlns:a16="http://schemas.microsoft.com/office/drawing/2014/main" id="{4A486799-D849-49AD-D441-D723C420AD7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756BC58-A0F3-7F87-8E3D-E4701C14C6F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0866F4E-1D9D-A54E-9976-889BA2AB36AC}" type="slidenum">
              <a:rPr lang="en-US" smtClean="0"/>
              <a:t>‹#›</a:t>
            </a:fld>
            <a:endParaRPr lang="en-US"/>
          </a:p>
        </p:txBody>
      </p:sp>
    </p:spTree>
    <p:extLst>
      <p:ext uri="{BB962C8B-B14F-4D97-AF65-F5344CB8AC3E}">
        <p14:creationId xmlns:p14="http://schemas.microsoft.com/office/powerpoint/2010/main" val="755690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A35C1A-EAA3-8343-A9BF-E2EEC7A9397F}" type="datetimeFigureOut">
              <a:rPr lang="en-US" smtClean="0"/>
              <a:t>1/28/2026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91BA3B-65F8-AF47-BFD3-D55838B778AF}" type="slidenum">
              <a:rPr lang="en-US" smtClean="0"/>
              <a:t>‹#›</a:t>
            </a:fld>
            <a:endParaRPr lang="en-US"/>
          </a:p>
        </p:txBody>
      </p:sp>
    </p:spTree>
    <p:extLst>
      <p:ext uri="{BB962C8B-B14F-4D97-AF65-F5344CB8AC3E}">
        <p14:creationId xmlns:p14="http://schemas.microsoft.com/office/powerpoint/2010/main" val="1223039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B192315-C193-8658-9AC3-09AA705530B3}"/>
              </a:ext>
            </a:extLst>
          </p:cNvPr>
          <p:cNvPicPr>
            <a:picLocks noChangeAspect="1"/>
          </p:cNvPicPr>
          <p:nvPr userDrawn="1"/>
        </p:nvPicPr>
        <p:blipFill>
          <a:blip r:embed="rId2"/>
          <a:stretch>
            <a:fillRect/>
          </a:stretch>
        </p:blipFill>
        <p:spPr>
          <a:xfrm rot="1376288">
            <a:off x="10928376" y="-1858241"/>
            <a:ext cx="2723580" cy="6028305"/>
          </a:xfrm>
          <a:prstGeom prst="rect">
            <a:avLst/>
          </a:prstGeom>
        </p:spPr>
      </p:pic>
      <p:sp>
        <p:nvSpPr>
          <p:cNvPr id="2" name="Title 1">
            <a:extLst>
              <a:ext uri="{FF2B5EF4-FFF2-40B4-BE49-F238E27FC236}">
                <a16:creationId xmlns:a16="http://schemas.microsoft.com/office/drawing/2014/main" id="{9153D26F-0863-9D02-BC77-CB63AA43A7CF}"/>
              </a:ext>
            </a:extLst>
          </p:cNvPr>
          <p:cNvSpPr>
            <a:spLocks noGrp="1"/>
          </p:cNvSpPr>
          <p:nvPr>
            <p:ph type="ctrTitle" hasCustomPrompt="1"/>
          </p:nvPr>
        </p:nvSpPr>
        <p:spPr>
          <a:xfrm>
            <a:off x="631162" y="2495193"/>
            <a:ext cx="7531722" cy="1583874"/>
          </a:xfrm>
        </p:spPr>
        <p:txBody>
          <a:bodyPr anchor="b"/>
          <a:lstStyle>
            <a:lvl1pPr algn="l">
              <a:defRPr sz="6000" b="1" i="0">
                <a:latin typeface="Fredoka SemiBold" pitchFamily="2" charset="-79"/>
                <a:cs typeface="Fredoka SemiBold" pitchFamily="2" charset="-79"/>
              </a:defRPr>
            </a:lvl1pPr>
          </a:lstStyle>
          <a:p>
            <a:r>
              <a:rPr lang="en-US"/>
              <a:t>TITLE</a:t>
            </a:r>
          </a:p>
        </p:txBody>
      </p:sp>
      <p:sp>
        <p:nvSpPr>
          <p:cNvPr id="3" name="Subtitle 2">
            <a:extLst>
              <a:ext uri="{FF2B5EF4-FFF2-40B4-BE49-F238E27FC236}">
                <a16:creationId xmlns:a16="http://schemas.microsoft.com/office/drawing/2014/main" id="{AFA0F5C5-3ADF-2277-701A-04C15E9F0726}"/>
              </a:ext>
            </a:extLst>
          </p:cNvPr>
          <p:cNvSpPr>
            <a:spLocks noGrp="1"/>
          </p:cNvSpPr>
          <p:nvPr>
            <p:ph type="subTitle" idx="1" hasCustomPrompt="1"/>
          </p:nvPr>
        </p:nvSpPr>
        <p:spPr>
          <a:xfrm>
            <a:off x="609600" y="4462464"/>
            <a:ext cx="7531100" cy="998725"/>
          </a:xfrm>
        </p:spPr>
        <p:txBody>
          <a:bodyPr anchor="t">
            <a:normAutofit/>
          </a:bodyPr>
          <a:lstStyle>
            <a:lvl1pPr marL="0" indent="0" algn="l">
              <a:spcBef>
                <a:spcPts val="1600"/>
              </a:spcBef>
              <a:buNone/>
              <a:defRPr sz="2800" b="0" i="0">
                <a:solidFill>
                  <a:schemeClr val="accent2"/>
                </a:solidFill>
                <a:latin typeface="Montserrat" pitchFamily="2" charset="77"/>
                <a:cs typeface="Fredoka" pitchFamily="2"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Name</a:t>
            </a:r>
          </a:p>
        </p:txBody>
      </p:sp>
      <p:pic>
        <p:nvPicPr>
          <p:cNvPr id="11" name="Picture 10" descr="Blue letters on a black background&#10;&#10;AI-generated content may be incorrect.">
            <a:extLst>
              <a:ext uri="{FF2B5EF4-FFF2-40B4-BE49-F238E27FC236}">
                <a16:creationId xmlns:a16="http://schemas.microsoft.com/office/drawing/2014/main" id="{3816311B-2D6E-3F0C-C93F-580410F3140E}"/>
              </a:ext>
            </a:extLst>
          </p:cNvPr>
          <p:cNvPicPr>
            <a:picLocks noChangeAspect="1"/>
          </p:cNvPicPr>
          <p:nvPr userDrawn="1"/>
        </p:nvPicPr>
        <p:blipFill>
          <a:blip r:embed="rId3"/>
          <a:stretch>
            <a:fillRect/>
          </a:stretch>
        </p:blipFill>
        <p:spPr>
          <a:xfrm>
            <a:off x="609600" y="685800"/>
            <a:ext cx="2355094" cy="905957"/>
          </a:xfrm>
          <a:prstGeom prst="rect">
            <a:avLst/>
          </a:prstGeom>
        </p:spPr>
      </p:pic>
      <p:pic>
        <p:nvPicPr>
          <p:cNvPr id="5" name="Picture 4">
            <a:extLst>
              <a:ext uri="{FF2B5EF4-FFF2-40B4-BE49-F238E27FC236}">
                <a16:creationId xmlns:a16="http://schemas.microsoft.com/office/drawing/2014/main" id="{E7BE3F56-FDE2-E053-6E61-E707E8002988}"/>
              </a:ext>
            </a:extLst>
          </p:cNvPr>
          <p:cNvPicPr>
            <a:picLocks noChangeAspect="1"/>
          </p:cNvPicPr>
          <p:nvPr userDrawn="1"/>
        </p:nvPicPr>
        <p:blipFill>
          <a:blip r:embed="rId4"/>
          <a:stretch>
            <a:fillRect/>
          </a:stretch>
        </p:blipFill>
        <p:spPr>
          <a:xfrm rot="14921863">
            <a:off x="7146074" y="-1987693"/>
            <a:ext cx="7130845" cy="5701508"/>
          </a:xfrm>
          <a:prstGeom prst="rect">
            <a:avLst/>
          </a:prstGeom>
        </p:spPr>
      </p:pic>
      <p:pic>
        <p:nvPicPr>
          <p:cNvPr id="7" name="Picture 6">
            <a:extLst>
              <a:ext uri="{FF2B5EF4-FFF2-40B4-BE49-F238E27FC236}">
                <a16:creationId xmlns:a16="http://schemas.microsoft.com/office/drawing/2014/main" id="{C8A9A28F-109B-798F-A033-2358385B37F5}"/>
              </a:ext>
            </a:extLst>
          </p:cNvPr>
          <p:cNvPicPr>
            <a:picLocks noChangeAspect="1"/>
          </p:cNvPicPr>
          <p:nvPr userDrawn="1"/>
        </p:nvPicPr>
        <p:blipFill>
          <a:blip r:embed="rId5"/>
          <a:stretch>
            <a:fillRect/>
          </a:stretch>
        </p:blipFill>
        <p:spPr>
          <a:xfrm rot="1283849">
            <a:off x="10700916" y="2233042"/>
            <a:ext cx="2582468" cy="5715970"/>
          </a:xfrm>
          <a:prstGeom prst="rect">
            <a:avLst/>
          </a:prstGeom>
        </p:spPr>
      </p:pic>
      <p:sp>
        <p:nvSpPr>
          <p:cNvPr id="6" name="Text Placeholder 5">
            <a:extLst>
              <a:ext uri="{FF2B5EF4-FFF2-40B4-BE49-F238E27FC236}">
                <a16:creationId xmlns:a16="http://schemas.microsoft.com/office/drawing/2014/main" id="{6DFF6B12-DDC4-25C8-25B8-AA75F0CDED09}"/>
              </a:ext>
            </a:extLst>
          </p:cNvPr>
          <p:cNvSpPr>
            <a:spLocks noGrp="1"/>
          </p:cNvSpPr>
          <p:nvPr>
            <p:ph type="body" sz="quarter" idx="10" hasCustomPrompt="1"/>
          </p:nvPr>
        </p:nvSpPr>
        <p:spPr>
          <a:xfrm>
            <a:off x="609600" y="5844586"/>
            <a:ext cx="7531100" cy="487683"/>
          </a:xfrm>
        </p:spPr>
        <p:txBody>
          <a:bodyPr anchor="b">
            <a:normAutofit/>
          </a:bodyPr>
          <a:lstStyle>
            <a:lvl1pPr>
              <a:defRPr sz="2400" b="0" i="0">
                <a:solidFill>
                  <a:schemeClr val="accent1"/>
                </a:solidFill>
                <a:latin typeface="Montserrat" pitchFamily="2" charset="77"/>
              </a:defRPr>
            </a:lvl1pPr>
          </a:lstStyle>
          <a:p>
            <a:pPr lvl="0"/>
            <a:r>
              <a:rPr lang="en-US"/>
              <a:t>dd/mm/</a:t>
            </a:r>
            <a:r>
              <a:rPr lang="en-US" err="1"/>
              <a:t>yyyy</a:t>
            </a:r>
            <a:endParaRPr lang="en-US"/>
          </a:p>
        </p:txBody>
      </p:sp>
    </p:spTree>
    <p:extLst>
      <p:ext uri="{BB962C8B-B14F-4D97-AF65-F5344CB8AC3E}">
        <p14:creationId xmlns:p14="http://schemas.microsoft.com/office/powerpoint/2010/main" val="436809433"/>
      </p:ext>
    </p:extLst>
  </p:cSld>
  <p:clrMapOvr>
    <a:masterClrMapping/>
  </p:clrMapOvr>
  <p:extLst>
    <p:ext uri="{DCECCB84-F9BA-43D5-87BE-67443E8EF086}">
      <p15:sldGuideLst xmlns:p15="http://schemas.microsoft.com/office/powerpoint/2012/main">
        <p15:guide id="1" pos="384" userDrawn="1">
          <p15:clr>
            <a:srgbClr val="FBAE40"/>
          </p15:clr>
        </p15:guide>
        <p15:guide id="2" pos="7320" userDrawn="1">
          <p15:clr>
            <a:srgbClr val="FBAE40"/>
          </p15:clr>
        </p15:guide>
        <p15:guide id="3" orient="horz" pos="432" userDrawn="1">
          <p15:clr>
            <a:srgbClr val="FBAE40"/>
          </p15:clr>
        </p15:guide>
        <p15:guide id="4" orient="horz" pos="388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0CC4577-3483-D49C-B199-8DD68F8B9CBE}"/>
              </a:ext>
            </a:extLst>
          </p:cNvPr>
          <p:cNvPicPr>
            <a:picLocks noChangeAspect="1"/>
          </p:cNvPicPr>
          <p:nvPr userDrawn="1"/>
        </p:nvPicPr>
        <p:blipFill>
          <a:blip r:embed="rId2">
            <a:alphaModFix amt="35000"/>
          </a:blip>
          <a:stretch>
            <a:fillRect/>
          </a:stretch>
        </p:blipFill>
        <p:spPr>
          <a:xfrm rot="10800000" flipH="1">
            <a:off x="-405722" y="0"/>
            <a:ext cx="14689299" cy="2360943"/>
          </a:xfrm>
          <a:prstGeom prst="rect">
            <a:avLst/>
          </a:prstGeom>
        </p:spPr>
      </p:pic>
      <p:sp>
        <p:nvSpPr>
          <p:cNvPr id="3" name="Subtitle 2">
            <a:extLst>
              <a:ext uri="{FF2B5EF4-FFF2-40B4-BE49-F238E27FC236}">
                <a16:creationId xmlns:a16="http://schemas.microsoft.com/office/drawing/2014/main" id="{AFA0F5C5-3ADF-2277-701A-04C15E9F0726}"/>
              </a:ext>
            </a:extLst>
          </p:cNvPr>
          <p:cNvSpPr>
            <a:spLocks noGrp="1"/>
          </p:cNvSpPr>
          <p:nvPr>
            <p:ph type="subTitle" idx="1" hasCustomPrompt="1"/>
          </p:nvPr>
        </p:nvSpPr>
        <p:spPr>
          <a:xfrm>
            <a:off x="583898" y="2188564"/>
            <a:ext cx="5095787" cy="3988399"/>
          </a:xfrm>
        </p:spPr>
        <p:txBody>
          <a:bodyPr anchor="t">
            <a:normAutofit/>
          </a:bodyPr>
          <a:lstStyle>
            <a:lvl1pPr marL="698500" indent="-698500" algn="l">
              <a:lnSpc>
                <a:spcPct val="150000"/>
              </a:lnSpc>
              <a:spcBef>
                <a:spcPts val="1600"/>
              </a:spcBef>
              <a:buClrTx/>
              <a:buSzPct val="200000"/>
              <a:buFont typeface="+mj-lt"/>
              <a:buAutoNum type="arabicPeriod"/>
              <a:tabLst/>
              <a:defRPr sz="3200" b="0" i="0">
                <a:solidFill>
                  <a:schemeClr val="accent2"/>
                </a:solidFill>
                <a:latin typeface="Fredoka Medium" pitchFamily="2" charset="-79"/>
                <a:cs typeface="Fredoka Medium" pitchFamily="2"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topic</a:t>
            </a:r>
          </a:p>
          <a:p>
            <a:endParaRPr lang="en-US"/>
          </a:p>
          <a:p>
            <a:endParaRPr lang="en-US"/>
          </a:p>
          <a:p>
            <a:endParaRPr lang="en-US"/>
          </a:p>
        </p:txBody>
      </p:sp>
      <p:sp>
        <p:nvSpPr>
          <p:cNvPr id="4" name="TextBox 3">
            <a:extLst>
              <a:ext uri="{FF2B5EF4-FFF2-40B4-BE49-F238E27FC236}">
                <a16:creationId xmlns:a16="http://schemas.microsoft.com/office/drawing/2014/main" id="{366BBEF3-13E7-4096-235B-7F8A0440AC23}"/>
              </a:ext>
            </a:extLst>
          </p:cNvPr>
          <p:cNvSpPr txBox="1"/>
          <p:nvPr userDrawn="1"/>
        </p:nvSpPr>
        <p:spPr>
          <a:xfrm>
            <a:off x="583898" y="677796"/>
            <a:ext cx="6093129" cy="1015663"/>
          </a:xfrm>
          <a:prstGeom prst="rect">
            <a:avLst/>
          </a:prstGeom>
          <a:noFill/>
        </p:spPr>
        <p:txBody>
          <a:bodyPr wrap="square" rtlCol="0">
            <a:spAutoFit/>
          </a:bodyPr>
          <a:lstStyle/>
          <a:p>
            <a:pPr algn="l"/>
            <a:r>
              <a:rPr lang="en-US" sz="6000" b="0" i="0">
                <a:solidFill>
                  <a:schemeClr val="accent1"/>
                </a:solidFill>
                <a:latin typeface="Fredoka Medium" pitchFamily="2" charset="-79"/>
                <a:cs typeface="Fredoka Medium" pitchFamily="2" charset="-79"/>
              </a:rPr>
              <a:t>Agenda</a:t>
            </a:r>
          </a:p>
        </p:txBody>
      </p:sp>
      <p:sp>
        <p:nvSpPr>
          <p:cNvPr id="23" name="Text Placeholder 22">
            <a:extLst>
              <a:ext uri="{FF2B5EF4-FFF2-40B4-BE49-F238E27FC236}">
                <a16:creationId xmlns:a16="http://schemas.microsoft.com/office/drawing/2014/main" id="{26DB47B6-14D6-1F9E-9BAD-F34A8882450F}"/>
              </a:ext>
            </a:extLst>
          </p:cNvPr>
          <p:cNvSpPr>
            <a:spLocks noGrp="1"/>
          </p:cNvSpPr>
          <p:nvPr>
            <p:ph type="body" sz="quarter" idx="10" hasCustomPrompt="1"/>
          </p:nvPr>
        </p:nvSpPr>
        <p:spPr>
          <a:xfrm>
            <a:off x="6512312" y="2188564"/>
            <a:ext cx="5095788" cy="4005263"/>
          </a:xfrm>
        </p:spPr>
        <p:txBody>
          <a:bodyPr>
            <a:normAutofit/>
          </a:bodyPr>
          <a:lstStyle>
            <a:lvl1pPr marL="742950" indent="-742950">
              <a:lnSpc>
                <a:spcPct val="150000"/>
              </a:lnSpc>
              <a:spcBef>
                <a:spcPts val="1600"/>
              </a:spcBef>
              <a:buSzPct val="200000"/>
              <a:buFont typeface="+mj-lt"/>
              <a:buAutoNum type="arabicPeriod" startAt="5"/>
              <a:defRPr sz="3200">
                <a:solidFill>
                  <a:schemeClr val="accent2"/>
                </a:solidFill>
              </a:defRPr>
            </a:lvl1pPr>
          </a:lstStyle>
          <a:p>
            <a:r>
              <a:rPr lang="en-US"/>
              <a:t>Click to add topic</a:t>
            </a:r>
          </a:p>
        </p:txBody>
      </p:sp>
      <p:pic>
        <p:nvPicPr>
          <p:cNvPr id="2" name="Picture 1" descr="Blue letters on a black background&#10;&#10;AI-generated content may be incorrect.">
            <a:extLst>
              <a:ext uri="{FF2B5EF4-FFF2-40B4-BE49-F238E27FC236}">
                <a16:creationId xmlns:a16="http://schemas.microsoft.com/office/drawing/2014/main" id="{A682EECB-0E1A-50E0-B119-6D29B93156FF}"/>
              </a:ext>
            </a:extLst>
          </p:cNvPr>
          <p:cNvPicPr>
            <a:picLocks noChangeAspect="1"/>
          </p:cNvPicPr>
          <p:nvPr userDrawn="1"/>
        </p:nvPicPr>
        <p:blipFill>
          <a:blip r:embed="rId3"/>
          <a:stretch>
            <a:fillRect/>
          </a:stretch>
        </p:blipFill>
        <p:spPr>
          <a:xfrm>
            <a:off x="10280140" y="664173"/>
            <a:ext cx="1327960" cy="510839"/>
          </a:xfrm>
          <a:prstGeom prst="rect">
            <a:avLst/>
          </a:prstGeom>
        </p:spPr>
      </p:pic>
    </p:spTree>
    <p:extLst>
      <p:ext uri="{BB962C8B-B14F-4D97-AF65-F5344CB8AC3E}">
        <p14:creationId xmlns:p14="http://schemas.microsoft.com/office/powerpoint/2010/main" val="3274447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6FFE1A9-C575-E20A-C9C6-C6BD59E68FC2}"/>
              </a:ext>
            </a:extLst>
          </p:cNvPr>
          <p:cNvSpPr/>
          <p:nvPr userDrawn="1"/>
        </p:nvSpPr>
        <p:spPr>
          <a:xfrm>
            <a:off x="0" y="0"/>
            <a:ext cx="12192000" cy="6858000"/>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BE4189-F6CD-4A80-8C29-7277CB9D7B9E}"/>
              </a:ext>
            </a:extLst>
          </p:cNvPr>
          <p:cNvSpPr>
            <a:spLocks noGrp="1"/>
          </p:cNvSpPr>
          <p:nvPr>
            <p:ph type="title" hasCustomPrompt="1"/>
          </p:nvPr>
        </p:nvSpPr>
        <p:spPr>
          <a:xfrm>
            <a:off x="596348" y="1709738"/>
            <a:ext cx="7792278" cy="2852737"/>
          </a:xfrm>
        </p:spPr>
        <p:txBody>
          <a:bodyPr anchor="b"/>
          <a:lstStyle>
            <a:lvl1pPr>
              <a:defRPr sz="6000">
                <a:solidFill>
                  <a:schemeClr val="bg1"/>
                </a:solidFill>
              </a:defRPr>
            </a:lvl1pPr>
          </a:lstStyle>
          <a:p>
            <a:r>
              <a:rPr lang="en-US"/>
              <a:t>Click to </a:t>
            </a:r>
            <a:br>
              <a:rPr lang="en-US"/>
            </a:br>
            <a:r>
              <a:rPr lang="en-US"/>
              <a:t>edit title</a:t>
            </a:r>
          </a:p>
        </p:txBody>
      </p:sp>
      <p:pic>
        <p:nvPicPr>
          <p:cNvPr id="6" name="Picture 5">
            <a:extLst>
              <a:ext uri="{FF2B5EF4-FFF2-40B4-BE49-F238E27FC236}">
                <a16:creationId xmlns:a16="http://schemas.microsoft.com/office/drawing/2014/main" id="{5F562EDB-B95D-DF77-C172-341CA28519CF}"/>
              </a:ext>
            </a:extLst>
          </p:cNvPr>
          <p:cNvPicPr>
            <a:picLocks noChangeAspect="1"/>
          </p:cNvPicPr>
          <p:nvPr userDrawn="1"/>
        </p:nvPicPr>
        <p:blipFill>
          <a:blip r:embed="rId2"/>
          <a:stretch>
            <a:fillRect/>
          </a:stretch>
        </p:blipFill>
        <p:spPr>
          <a:xfrm rot="10800000">
            <a:off x="100013" y="-1683657"/>
            <a:ext cx="12553122" cy="5453290"/>
          </a:xfrm>
          <a:prstGeom prst="rect">
            <a:avLst/>
          </a:prstGeom>
        </p:spPr>
      </p:pic>
      <p:sp>
        <p:nvSpPr>
          <p:cNvPr id="3" name="Text Placeholder 2">
            <a:extLst>
              <a:ext uri="{FF2B5EF4-FFF2-40B4-BE49-F238E27FC236}">
                <a16:creationId xmlns:a16="http://schemas.microsoft.com/office/drawing/2014/main" id="{6557C982-F40D-9278-7CF5-28EBE431F21C}"/>
              </a:ext>
            </a:extLst>
          </p:cNvPr>
          <p:cNvSpPr>
            <a:spLocks noGrp="1"/>
          </p:cNvSpPr>
          <p:nvPr>
            <p:ph type="body" idx="1" hasCustomPrompt="1"/>
          </p:nvPr>
        </p:nvSpPr>
        <p:spPr>
          <a:xfrm>
            <a:off x="596348" y="4562475"/>
            <a:ext cx="7792278" cy="1500187"/>
          </a:xfrm>
        </p:spPr>
        <p:txBody>
          <a:bodyPr/>
          <a:lstStyle>
            <a:lvl1pPr marL="0" indent="0">
              <a:buNone/>
              <a:defRPr sz="2400">
                <a:solidFill>
                  <a:schemeClr val="accent4">
                    <a:lumMod val="40000"/>
                    <a:lumOff val="60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text</a:t>
            </a:r>
          </a:p>
        </p:txBody>
      </p:sp>
    </p:spTree>
    <p:extLst>
      <p:ext uri="{BB962C8B-B14F-4D97-AF65-F5344CB8AC3E}">
        <p14:creationId xmlns:p14="http://schemas.microsoft.com/office/powerpoint/2010/main" val="3745604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6FFE1A9-C575-E20A-C9C6-C6BD59E68FC2}"/>
              </a:ext>
            </a:extLst>
          </p:cNvPr>
          <p:cNvSpPr/>
          <p:nvPr userDrawn="1"/>
        </p:nvSpPr>
        <p:spPr>
          <a:xfrm>
            <a:off x="0" y="0"/>
            <a:ext cx="12192000" cy="6858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3" name="Text Placeholder 2">
            <a:extLst>
              <a:ext uri="{FF2B5EF4-FFF2-40B4-BE49-F238E27FC236}">
                <a16:creationId xmlns:a16="http://schemas.microsoft.com/office/drawing/2014/main" id="{6557C982-F40D-9278-7CF5-28EBE431F21C}"/>
              </a:ext>
            </a:extLst>
          </p:cNvPr>
          <p:cNvSpPr>
            <a:spLocks noGrp="1"/>
          </p:cNvSpPr>
          <p:nvPr>
            <p:ph type="body" idx="1" hasCustomPrompt="1"/>
          </p:nvPr>
        </p:nvSpPr>
        <p:spPr>
          <a:xfrm>
            <a:off x="596348" y="4562475"/>
            <a:ext cx="7792278" cy="1500187"/>
          </a:xfrm>
        </p:spPr>
        <p:txBody>
          <a:bodyPr/>
          <a:lstStyle>
            <a:lvl1pPr marL="0" indent="0">
              <a:buNone/>
              <a:defRPr sz="2400">
                <a:solidFill>
                  <a:schemeClr val="accent6">
                    <a:lumMod val="40000"/>
                    <a:lumOff val="60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text</a:t>
            </a:r>
          </a:p>
        </p:txBody>
      </p:sp>
      <p:sp>
        <p:nvSpPr>
          <p:cNvPr id="2" name="Title 1">
            <a:extLst>
              <a:ext uri="{FF2B5EF4-FFF2-40B4-BE49-F238E27FC236}">
                <a16:creationId xmlns:a16="http://schemas.microsoft.com/office/drawing/2014/main" id="{A2BE4189-F6CD-4A80-8C29-7277CB9D7B9E}"/>
              </a:ext>
            </a:extLst>
          </p:cNvPr>
          <p:cNvSpPr>
            <a:spLocks noGrp="1"/>
          </p:cNvSpPr>
          <p:nvPr>
            <p:ph type="title" hasCustomPrompt="1"/>
          </p:nvPr>
        </p:nvSpPr>
        <p:spPr>
          <a:xfrm>
            <a:off x="596348" y="1709738"/>
            <a:ext cx="7792278" cy="2852737"/>
          </a:xfrm>
        </p:spPr>
        <p:txBody>
          <a:bodyPr anchor="b"/>
          <a:lstStyle>
            <a:lvl1pPr>
              <a:defRPr sz="6000">
                <a:solidFill>
                  <a:schemeClr val="bg1"/>
                </a:solidFill>
              </a:defRPr>
            </a:lvl1pPr>
          </a:lstStyle>
          <a:p>
            <a:r>
              <a:rPr lang="en-US"/>
              <a:t>Click to </a:t>
            </a:r>
            <a:br>
              <a:rPr lang="en-US"/>
            </a:br>
            <a:r>
              <a:rPr lang="en-US"/>
              <a:t>edit title</a:t>
            </a:r>
          </a:p>
        </p:txBody>
      </p:sp>
      <p:pic>
        <p:nvPicPr>
          <p:cNvPr id="7" name="Picture 6">
            <a:extLst>
              <a:ext uri="{FF2B5EF4-FFF2-40B4-BE49-F238E27FC236}">
                <a16:creationId xmlns:a16="http://schemas.microsoft.com/office/drawing/2014/main" id="{6CB0C394-8DAA-BB5F-4B59-6D3A762CAF8D}"/>
              </a:ext>
            </a:extLst>
          </p:cNvPr>
          <p:cNvPicPr>
            <a:picLocks noChangeAspect="1"/>
          </p:cNvPicPr>
          <p:nvPr userDrawn="1"/>
        </p:nvPicPr>
        <p:blipFill>
          <a:blip r:embed="rId2"/>
          <a:stretch>
            <a:fillRect/>
          </a:stretch>
        </p:blipFill>
        <p:spPr>
          <a:xfrm rot="10475312">
            <a:off x="-1745390" y="256125"/>
            <a:ext cx="18364283" cy="3917437"/>
          </a:xfrm>
          <a:prstGeom prst="rect">
            <a:avLst/>
          </a:prstGeom>
        </p:spPr>
      </p:pic>
    </p:spTree>
    <p:extLst>
      <p:ext uri="{BB962C8B-B14F-4D97-AF65-F5344CB8AC3E}">
        <p14:creationId xmlns:p14="http://schemas.microsoft.com/office/powerpoint/2010/main" val="1101180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6FFE1A9-C575-E20A-C9C6-C6BD59E68FC2}"/>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557C982-F40D-9278-7CF5-28EBE431F21C}"/>
              </a:ext>
            </a:extLst>
          </p:cNvPr>
          <p:cNvSpPr>
            <a:spLocks noGrp="1"/>
          </p:cNvSpPr>
          <p:nvPr>
            <p:ph type="body" idx="1" hasCustomPrompt="1"/>
          </p:nvPr>
        </p:nvSpPr>
        <p:spPr>
          <a:xfrm>
            <a:off x="596348" y="4562475"/>
            <a:ext cx="7792278" cy="1500187"/>
          </a:xfrm>
        </p:spPr>
        <p:txBody>
          <a:bodyPr/>
          <a:lstStyle>
            <a:lvl1pPr marL="0" indent="0">
              <a:buNone/>
              <a:defRPr sz="2400">
                <a:solidFill>
                  <a:schemeClr val="accent2">
                    <a:lumMod val="40000"/>
                    <a:lumOff val="60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text</a:t>
            </a:r>
          </a:p>
        </p:txBody>
      </p:sp>
      <p:pic>
        <p:nvPicPr>
          <p:cNvPr id="5" name="Picture 4">
            <a:extLst>
              <a:ext uri="{FF2B5EF4-FFF2-40B4-BE49-F238E27FC236}">
                <a16:creationId xmlns:a16="http://schemas.microsoft.com/office/drawing/2014/main" id="{33187D23-996F-DD84-FA53-BCD05C078B08}"/>
              </a:ext>
            </a:extLst>
          </p:cNvPr>
          <p:cNvPicPr>
            <a:picLocks noChangeAspect="1"/>
          </p:cNvPicPr>
          <p:nvPr userDrawn="1"/>
        </p:nvPicPr>
        <p:blipFill>
          <a:blip r:embed="rId2"/>
          <a:stretch>
            <a:fillRect/>
          </a:stretch>
        </p:blipFill>
        <p:spPr>
          <a:xfrm>
            <a:off x="-938561" y="209551"/>
            <a:ext cx="20358676" cy="3236109"/>
          </a:xfrm>
          <a:prstGeom prst="rect">
            <a:avLst/>
          </a:prstGeom>
        </p:spPr>
      </p:pic>
      <p:sp>
        <p:nvSpPr>
          <p:cNvPr id="2" name="Title 1">
            <a:extLst>
              <a:ext uri="{FF2B5EF4-FFF2-40B4-BE49-F238E27FC236}">
                <a16:creationId xmlns:a16="http://schemas.microsoft.com/office/drawing/2014/main" id="{A2BE4189-F6CD-4A80-8C29-7277CB9D7B9E}"/>
              </a:ext>
            </a:extLst>
          </p:cNvPr>
          <p:cNvSpPr>
            <a:spLocks noGrp="1"/>
          </p:cNvSpPr>
          <p:nvPr>
            <p:ph type="title" hasCustomPrompt="1"/>
          </p:nvPr>
        </p:nvSpPr>
        <p:spPr>
          <a:xfrm>
            <a:off x="596348" y="1709738"/>
            <a:ext cx="7792278" cy="2852737"/>
          </a:xfrm>
        </p:spPr>
        <p:txBody>
          <a:bodyPr anchor="b"/>
          <a:lstStyle>
            <a:lvl1pPr>
              <a:defRPr sz="6000">
                <a:solidFill>
                  <a:schemeClr val="bg1"/>
                </a:solidFill>
              </a:defRPr>
            </a:lvl1pPr>
          </a:lstStyle>
          <a:p>
            <a:r>
              <a:rPr lang="en-US"/>
              <a:t>Click to </a:t>
            </a:r>
            <a:br>
              <a:rPr lang="en-US"/>
            </a:br>
            <a:r>
              <a:rPr lang="en-US"/>
              <a:t>edit title</a:t>
            </a:r>
          </a:p>
        </p:txBody>
      </p:sp>
    </p:spTree>
    <p:extLst>
      <p:ext uri="{BB962C8B-B14F-4D97-AF65-F5344CB8AC3E}">
        <p14:creationId xmlns:p14="http://schemas.microsoft.com/office/powerpoint/2010/main" val="2390816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E0C00-4B71-8D6A-FEB1-61013331192E}"/>
              </a:ext>
            </a:extLst>
          </p:cNvPr>
          <p:cNvSpPr>
            <a:spLocks noGrp="1"/>
          </p:cNvSpPr>
          <p:nvPr>
            <p:ph type="title" hasCustomPrompt="1"/>
          </p:nvPr>
        </p:nvSpPr>
        <p:spPr>
          <a:xfrm>
            <a:off x="636104" y="681037"/>
            <a:ext cx="6180332" cy="1372352"/>
          </a:xfrm>
        </p:spPr>
        <p:txBody>
          <a:bodyPr anchor="t">
            <a:normAutofit/>
          </a:bodyPr>
          <a:lstStyle>
            <a:lvl1pPr>
              <a:defRPr sz="4800">
                <a:solidFill>
                  <a:schemeClr val="accent2"/>
                </a:solidFill>
              </a:defRPr>
            </a:lvl1pPr>
          </a:lstStyle>
          <a:p>
            <a:r>
              <a:rPr lang="en-US"/>
              <a:t>Click to </a:t>
            </a:r>
            <a:br>
              <a:rPr lang="en-US"/>
            </a:br>
            <a:r>
              <a:rPr lang="en-US"/>
              <a:t>edit title</a:t>
            </a:r>
          </a:p>
        </p:txBody>
      </p:sp>
      <p:sp>
        <p:nvSpPr>
          <p:cNvPr id="3" name="Content Placeholder 2">
            <a:extLst>
              <a:ext uri="{FF2B5EF4-FFF2-40B4-BE49-F238E27FC236}">
                <a16:creationId xmlns:a16="http://schemas.microsoft.com/office/drawing/2014/main" id="{E7423C9B-BCEB-8FE6-54DF-CE57D6320B45}"/>
              </a:ext>
            </a:extLst>
          </p:cNvPr>
          <p:cNvSpPr>
            <a:spLocks noGrp="1"/>
          </p:cNvSpPr>
          <p:nvPr>
            <p:ph idx="1" hasCustomPrompt="1"/>
          </p:nvPr>
        </p:nvSpPr>
        <p:spPr>
          <a:xfrm>
            <a:off x="636104" y="2502568"/>
            <a:ext cx="10972800" cy="3672389"/>
          </a:xfrm>
        </p:spPr>
        <p:txBody>
          <a:bodyPr>
            <a:normAutofit/>
          </a:bodyPr>
          <a:lstStyle>
            <a:lvl1pPr marL="0" indent="0">
              <a:buNone/>
              <a:defRPr sz="2000" b="0" i="0">
                <a:solidFill>
                  <a:schemeClr val="tx1"/>
                </a:solidFill>
                <a:latin typeface="Montserrat" pitchFamily="2" charset="77"/>
              </a:defRPr>
            </a:lvl1pPr>
            <a:lvl2pPr marL="457200" indent="0">
              <a:buNone/>
              <a:defRPr/>
            </a:lvl2pPr>
            <a:lvl3pPr marL="1257300" indent="-342900">
              <a:buFont typeface="Arial" panose="020B0604020202020204" pitchFamily="34" charset="0"/>
              <a:buChar char="•"/>
              <a:defRPr>
                <a:solidFill>
                  <a:schemeClr val="accent5"/>
                </a:solidFill>
              </a:defRPr>
            </a:lvl3pPr>
            <a:lvl4pPr marL="1657350" indent="-285750">
              <a:buFont typeface="Arial" panose="020B0604020202020204" pitchFamily="34" charset="0"/>
              <a:buChar char="•"/>
              <a:defRPr>
                <a:solidFill>
                  <a:schemeClr val="accent6"/>
                </a:solidFill>
              </a:defRPr>
            </a:lvl4pPr>
            <a:lvl5pPr marL="2114550" indent="-285750">
              <a:buFont typeface="Arial" panose="020B0604020202020204" pitchFamily="34" charset="0"/>
              <a:buChar char="•"/>
              <a:defRPr/>
            </a:lvl5pPr>
          </a:lstStyle>
          <a:p>
            <a:pPr lvl="0"/>
            <a:r>
              <a:rPr lang="en-US"/>
              <a:t>Click to edit text</a:t>
            </a:r>
          </a:p>
        </p:txBody>
      </p:sp>
      <p:pic>
        <p:nvPicPr>
          <p:cNvPr id="5" name="Picture 4" descr="Blue letters on a black background&#10;&#10;AI-generated content may be incorrect.">
            <a:extLst>
              <a:ext uri="{FF2B5EF4-FFF2-40B4-BE49-F238E27FC236}">
                <a16:creationId xmlns:a16="http://schemas.microsoft.com/office/drawing/2014/main" id="{53B8822A-7747-0E05-9C4A-34E3CFE222E3}"/>
              </a:ext>
            </a:extLst>
          </p:cNvPr>
          <p:cNvPicPr>
            <a:picLocks noChangeAspect="1"/>
          </p:cNvPicPr>
          <p:nvPr userDrawn="1"/>
        </p:nvPicPr>
        <p:blipFill>
          <a:blip r:embed="rId2"/>
          <a:stretch>
            <a:fillRect/>
          </a:stretch>
        </p:blipFill>
        <p:spPr>
          <a:xfrm>
            <a:off x="10238398" y="654970"/>
            <a:ext cx="1327960" cy="510839"/>
          </a:xfrm>
          <a:prstGeom prst="rect">
            <a:avLst/>
          </a:prstGeom>
        </p:spPr>
      </p:pic>
    </p:spTree>
    <p:extLst>
      <p:ext uri="{BB962C8B-B14F-4D97-AF65-F5344CB8AC3E}">
        <p14:creationId xmlns:p14="http://schemas.microsoft.com/office/powerpoint/2010/main" val="2856985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title +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C6EEF47-879C-D368-A8BC-63A73A5F5835}"/>
              </a:ext>
            </a:extLst>
          </p:cNvPr>
          <p:cNvSpPr>
            <a:spLocks noGrp="1"/>
          </p:cNvSpPr>
          <p:nvPr>
            <p:ph type="title" hasCustomPrompt="1"/>
          </p:nvPr>
        </p:nvSpPr>
        <p:spPr>
          <a:xfrm>
            <a:off x="625642" y="705854"/>
            <a:ext cx="7972926" cy="409072"/>
          </a:xfrm>
        </p:spPr>
        <p:txBody>
          <a:bodyPr anchor="t"/>
          <a:lstStyle>
            <a:lvl1pPr>
              <a:defRPr sz="3200">
                <a:solidFill>
                  <a:schemeClr val="accent4"/>
                </a:solidFill>
              </a:defRPr>
            </a:lvl1pPr>
          </a:lstStyle>
          <a:p>
            <a:r>
              <a:rPr lang="en-US"/>
              <a:t>Click to edit title</a:t>
            </a:r>
          </a:p>
        </p:txBody>
      </p:sp>
      <p:pic>
        <p:nvPicPr>
          <p:cNvPr id="12" name="Picture 11">
            <a:extLst>
              <a:ext uri="{FF2B5EF4-FFF2-40B4-BE49-F238E27FC236}">
                <a16:creationId xmlns:a16="http://schemas.microsoft.com/office/drawing/2014/main" id="{66EE4856-E310-2384-6AAA-F7E245C9B552}"/>
              </a:ext>
            </a:extLst>
          </p:cNvPr>
          <p:cNvPicPr>
            <a:picLocks noChangeAspect="1"/>
          </p:cNvPicPr>
          <p:nvPr userDrawn="1"/>
        </p:nvPicPr>
        <p:blipFill>
          <a:blip r:embed="rId2"/>
          <a:stretch>
            <a:fillRect/>
          </a:stretch>
        </p:blipFill>
        <p:spPr>
          <a:xfrm rot="5400000">
            <a:off x="2574395" y="2618044"/>
            <a:ext cx="15517366" cy="2466559"/>
          </a:xfrm>
          <a:prstGeom prst="rect">
            <a:avLst/>
          </a:prstGeom>
        </p:spPr>
      </p:pic>
      <p:pic>
        <p:nvPicPr>
          <p:cNvPr id="13" name="Picture 12" descr="Blue letters on a black background&#10;&#10;AI-generated content may be incorrect.">
            <a:extLst>
              <a:ext uri="{FF2B5EF4-FFF2-40B4-BE49-F238E27FC236}">
                <a16:creationId xmlns:a16="http://schemas.microsoft.com/office/drawing/2014/main" id="{A3DDE37A-B831-E003-FF35-994DD35AFD52}"/>
              </a:ext>
            </a:extLst>
          </p:cNvPr>
          <p:cNvPicPr>
            <a:picLocks noChangeAspect="1"/>
          </p:cNvPicPr>
          <p:nvPr userDrawn="1"/>
        </p:nvPicPr>
        <p:blipFill>
          <a:blip r:embed="rId3"/>
          <a:stretch>
            <a:fillRect/>
          </a:stretch>
        </p:blipFill>
        <p:spPr>
          <a:xfrm>
            <a:off x="10238398" y="654970"/>
            <a:ext cx="1327960" cy="510839"/>
          </a:xfrm>
          <a:prstGeom prst="rect">
            <a:avLst/>
          </a:prstGeom>
        </p:spPr>
      </p:pic>
      <p:sp>
        <p:nvSpPr>
          <p:cNvPr id="3" name="Content Placeholder 2">
            <a:extLst>
              <a:ext uri="{FF2B5EF4-FFF2-40B4-BE49-F238E27FC236}">
                <a16:creationId xmlns:a16="http://schemas.microsoft.com/office/drawing/2014/main" id="{6DA7D4E9-4A43-AA65-2648-2DF050307A1F}"/>
              </a:ext>
            </a:extLst>
          </p:cNvPr>
          <p:cNvSpPr>
            <a:spLocks noGrp="1"/>
          </p:cNvSpPr>
          <p:nvPr>
            <p:ph sz="quarter" idx="10" hasCustomPrompt="1"/>
          </p:nvPr>
        </p:nvSpPr>
        <p:spPr>
          <a:xfrm>
            <a:off x="625642" y="1550504"/>
            <a:ext cx="7972926" cy="4601641"/>
          </a:xfrm>
        </p:spPr>
        <p:txBody>
          <a:bodyPr>
            <a:normAutofit/>
          </a:bodyPr>
          <a:lstStyle>
            <a:lvl1pPr>
              <a:defRPr sz="2000">
                <a:solidFill>
                  <a:schemeClr val="tx1"/>
                </a:solidFill>
                <a:latin typeface="Montserrat" pitchFamily="2" charset="77"/>
              </a:defRPr>
            </a:lvl1pPr>
          </a:lstStyle>
          <a:p>
            <a:pPr lvl="0"/>
            <a:r>
              <a:rPr lang="en-US"/>
              <a:t>Click to edit text</a:t>
            </a:r>
          </a:p>
        </p:txBody>
      </p:sp>
    </p:spTree>
    <p:extLst>
      <p:ext uri="{BB962C8B-B14F-4D97-AF65-F5344CB8AC3E}">
        <p14:creationId xmlns:p14="http://schemas.microsoft.com/office/powerpoint/2010/main" val="4053577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title + Content 2">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C6EEF47-879C-D368-A8BC-63A73A5F5835}"/>
              </a:ext>
            </a:extLst>
          </p:cNvPr>
          <p:cNvSpPr>
            <a:spLocks noGrp="1"/>
          </p:cNvSpPr>
          <p:nvPr>
            <p:ph type="title" hasCustomPrompt="1"/>
          </p:nvPr>
        </p:nvSpPr>
        <p:spPr>
          <a:xfrm>
            <a:off x="3593432" y="705854"/>
            <a:ext cx="7972926" cy="409072"/>
          </a:xfrm>
        </p:spPr>
        <p:txBody>
          <a:bodyPr anchor="t"/>
          <a:lstStyle>
            <a:lvl1pPr>
              <a:defRPr sz="3200">
                <a:solidFill>
                  <a:schemeClr val="accent6"/>
                </a:solidFill>
              </a:defRPr>
            </a:lvl1pPr>
          </a:lstStyle>
          <a:p>
            <a:r>
              <a:rPr lang="en-US"/>
              <a:t>Click to edit title</a:t>
            </a:r>
          </a:p>
        </p:txBody>
      </p:sp>
      <p:sp>
        <p:nvSpPr>
          <p:cNvPr id="3" name="Content Placeholder 2">
            <a:extLst>
              <a:ext uri="{FF2B5EF4-FFF2-40B4-BE49-F238E27FC236}">
                <a16:creationId xmlns:a16="http://schemas.microsoft.com/office/drawing/2014/main" id="{6DA7D4E9-4A43-AA65-2648-2DF050307A1F}"/>
              </a:ext>
            </a:extLst>
          </p:cNvPr>
          <p:cNvSpPr>
            <a:spLocks noGrp="1"/>
          </p:cNvSpPr>
          <p:nvPr>
            <p:ph sz="quarter" idx="10" hasCustomPrompt="1"/>
          </p:nvPr>
        </p:nvSpPr>
        <p:spPr>
          <a:xfrm>
            <a:off x="3593432" y="1550504"/>
            <a:ext cx="7972926" cy="4601641"/>
          </a:xfrm>
        </p:spPr>
        <p:txBody>
          <a:bodyPr>
            <a:normAutofit/>
          </a:bodyPr>
          <a:lstStyle>
            <a:lvl1pPr>
              <a:defRPr sz="2000">
                <a:solidFill>
                  <a:schemeClr val="tx1"/>
                </a:solidFill>
                <a:latin typeface="Montserrat" pitchFamily="2" charset="77"/>
              </a:defRPr>
            </a:lvl1pPr>
          </a:lstStyle>
          <a:p>
            <a:pPr lvl="0"/>
            <a:r>
              <a:rPr lang="en-US"/>
              <a:t>Click to edit text</a:t>
            </a:r>
          </a:p>
        </p:txBody>
      </p:sp>
      <p:pic>
        <p:nvPicPr>
          <p:cNvPr id="2" name="Picture 1">
            <a:extLst>
              <a:ext uri="{FF2B5EF4-FFF2-40B4-BE49-F238E27FC236}">
                <a16:creationId xmlns:a16="http://schemas.microsoft.com/office/drawing/2014/main" id="{9BF25EF6-5C5B-95E2-5A18-1BB87AAE4E8C}"/>
              </a:ext>
            </a:extLst>
          </p:cNvPr>
          <p:cNvPicPr>
            <a:picLocks noChangeAspect="1"/>
          </p:cNvPicPr>
          <p:nvPr userDrawn="1"/>
        </p:nvPicPr>
        <p:blipFill>
          <a:blip r:embed="rId2"/>
          <a:stretch>
            <a:fillRect/>
          </a:stretch>
        </p:blipFill>
        <p:spPr>
          <a:xfrm rot="2473918">
            <a:off x="-3453064" y="1965999"/>
            <a:ext cx="7772400" cy="4802777"/>
          </a:xfrm>
          <a:prstGeom prst="rect">
            <a:avLst/>
          </a:prstGeom>
        </p:spPr>
      </p:pic>
      <p:pic>
        <p:nvPicPr>
          <p:cNvPr id="5" name="Picture 4" descr="Blue letters on a black background&#10;&#10;AI-generated content may be incorrect.">
            <a:extLst>
              <a:ext uri="{FF2B5EF4-FFF2-40B4-BE49-F238E27FC236}">
                <a16:creationId xmlns:a16="http://schemas.microsoft.com/office/drawing/2014/main" id="{4AC32FFC-8DF8-5A55-25A1-FB106A221BC8}"/>
              </a:ext>
            </a:extLst>
          </p:cNvPr>
          <p:cNvPicPr>
            <a:picLocks noChangeAspect="1"/>
          </p:cNvPicPr>
          <p:nvPr userDrawn="1"/>
        </p:nvPicPr>
        <p:blipFill>
          <a:blip r:embed="rId3"/>
          <a:stretch>
            <a:fillRect/>
          </a:stretch>
        </p:blipFill>
        <p:spPr>
          <a:xfrm>
            <a:off x="639373" y="654969"/>
            <a:ext cx="1327960" cy="510839"/>
          </a:xfrm>
          <a:prstGeom prst="rect">
            <a:avLst/>
          </a:prstGeom>
        </p:spPr>
      </p:pic>
    </p:spTree>
    <p:extLst>
      <p:ext uri="{BB962C8B-B14F-4D97-AF65-F5344CB8AC3E}">
        <p14:creationId xmlns:p14="http://schemas.microsoft.com/office/powerpoint/2010/main" val="831736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title + Content 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C6EEF47-879C-D368-A8BC-63A73A5F5835}"/>
              </a:ext>
            </a:extLst>
          </p:cNvPr>
          <p:cNvSpPr>
            <a:spLocks noGrp="1"/>
          </p:cNvSpPr>
          <p:nvPr>
            <p:ph type="title" hasCustomPrompt="1"/>
          </p:nvPr>
        </p:nvSpPr>
        <p:spPr>
          <a:xfrm>
            <a:off x="625642" y="705854"/>
            <a:ext cx="7972926" cy="409072"/>
          </a:xfrm>
        </p:spPr>
        <p:txBody>
          <a:bodyPr anchor="t"/>
          <a:lstStyle>
            <a:lvl1pPr>
              <a:defRPr sz="3200">
                <a:solidFill>
                  <a:schemeClr val="accent2"/>
                </a:solidFill>
              </a:defRPr>
            </a:lvl1pPr>
          </a:lstStyle>
          <a:p>
            <a:r>
              <a:rPr lang="en-US"/>
              <a:t>Click to edit title</a:t>
            </a:r>
          </a:p>
        </p:txBody>
      </p:sp>
      <p:pic>
        <p:nvPicPr>
          <p:cNvPr id="13" name="Picture 12" descr="Blue letters on a black background&#10;&#10;AI-generated content may be incorrect.">
            <a:extLst>
              <a:ext uri="{FF2B5EF4-FFF2-40B4-BE49-F238E27FC236}">
                <a16:creationId xmlns:a16="http://schemas.microsoft.com/office/drawing/2014/main" id="{A3DDE37A-B831-E003-FF35-994DD35AFD52}"/>
              </a:ext>
            </a:extLst>
          </p:cNvPr>
          <p:cNvPicPr>
            <a:picLocks noChangeAspect="1"/>
          </p:cNvPicPr>
          <p:nvPr userDrawn="1"/>
        </p:nvPicPr>
        <p:blipFill>
          <a:blip r:embed="rId2"/>
          <a:stretch>
            <a:fillRect/>
          </a:stretch>
        </p:blipFill>
        <p:spPr>
          <a:xfrm>
            <a:off x="10238398" y="654970"/>
            <a:ext cx="1327960" cy="510839"/>
          </a:xfrm>
          <a:prstGeom prst="rect">
            <a:avLst/>
          </a:prstGeom>
        </p:spPr>
      </p:pic>
      <p:sp>
        <p:nvSpPr>
          <p:cNvPr id="3" name="Content Placeholder 2">
            <a:extLst>
              <a:ext uri="{FF2B5EF4-FFF2-40B4-BE49-F238E27FC236}">
                <a16:creationId xmlns:a16="http://schemas.microsoft.com/office/drawing/2014/main" id="{6DA7D4E9-4A43-AA65-2648-2DF050307A1F}"/>
              </a:ext>
            </a:extLst>
          </p:cNvPr>
          <p:cNvSpPr>
            <a:spLocks noGrp="1"/>
          </p:cNvSpPr>
          <p:nvPr>
            <p:ph sz="quarter" idx="10" hasCustomPrompt="1"/>
          </p:nvPr>
        </p:nvSpPr>
        <p:spPr>
          <a:xfrm>
            <a:off x="625642" y="1550504"/>
            <a:ext cx="7972926" cy="4601641"/>
          </a:xfrm>
        </p:spPr>
        <p:txBody>
          <a:bodyPr>
            <a:normAutofit/>
          </a:bodyPr>
          <a:lstStyle>
            <a:lvl1pPr>
              <a:defRPr sz="2000">
                <a:solidFill>
                  <a:schemeClr val="tx1"/>
                </a:solidFill>
                <a:latin typeface="Montserrat" pitchFamily="2" charset="77"/>
              </a:defRPr>
            </a:lvl1pPr>
          </a:lstStyle>
          <a:p>
            <a:pPr lvl="0"/>
            <a:r>
              <a:rPr lang="en-US"/>
              <a:t>Click to edit text</a:t>
            </a:r>
          </a:p>
        </p:txBody>
      </p:sp>
      <p:pic>
        <p:nvPicPr>
          <p:cNvPr id="2" name="Picture 1">
            <a:extLst>
              <a:ext uri="{FF2B5EF4-FFF2-40B4-BE49-F238E27FC236}">
                <a16:creationId xmlns:a16="http://schemas.microsoft.com/office/drawing/2014/main" id="{600136A6-7907-7E04-E842-6457C8F2807F}"/>
              </a:ext>
            </a:extLst>
          </p:cNvPr>
          <p:cNvPicPr>
            <a:picLocks noChangeAspect="1"/>
          </p:cNvPicPr>
          <p:nvPr userDrawn="1"/>
        </p:nvPicPr>
        <p:blipFill>
          <a:blip r:embed="rId3"/>
          <a:stretch>
            <a:fillRect/>
          </a:stretch>
        </p:blipFill>
        <p:spPr>
          <a:xfrm rot="15932509">
            <a:off x="4111929" y="-662676"/>
            <a:ext cx="13045440" cy="5514964"/>
          </a:xfrm>
          <a:prstGeom prst="rect">
            <a:avLst/>
          </a:prstGeom>
        </p:spPr>
      </p:pic>
    </p:spTree>
    <p:extLst>
      <p:ext uri="{BB962C8B-B14F-4D97-AF65-F5344CB8AC3E}">
        <p14:creationId xmlns:p14="http://schemas.microsoft.com/office/powerpoint/2010/main" val="1872956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 Lis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293AE7-B099-7A30-8DD1-422B20B0A9E6}"/>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2" name="Title 1">
            <a:extLst>
              <a:ext uri="{FF2B5EF4-FFF2-40B4-BE49-F238E27FC236}">
                <a16:creationId xmlns:a16="http://schemas.microsoft.com/office/drawing/2014/main" id="{5EB3C43E-4DB1-3DCF-72A4-8DF976A8F52D}"/>
              </a:ext>
            </a:extLst>
          </p:cNvPr>
          <p:cNvSpPr>
            <a:spLocks noGrp="1"/>
          </p:cNvSpPr>
          <p:nvPr>
            <p:ph type="title" hasCustomPrompt="1"/>
          </p:nvPr>
        </p:nvSpPr>
        <p:spPr>
          <a:xfrm>
            <a:off x="615462" y="671513"/>
            <a:ext cx="10738338" cy="845013"/>
          </a:xfrm>
        </p:spPr>
        <p:txBody>
          <a:bodyPr anchor="t">
            <a:normAutofit/>
          </a:bodyPr>
          <a:lstStyle>
            <a:lvl1pPr>
              <a:defRPr sz="4800">
                <a:solidFill>
                  <a:schemeClr val="accent3"/>
                </a:solidFill>
              </a:defRPr>
            </a:lvl1pPr>
          </a:lstStyle>
          <a:p>
            <a:r>
              <a:rPr lang="en-US"/>
              <a:t>Click to edit title</a:t>
            </a:r>
          </a:p>
        </p:txBody>
      </p:sp>
      <p:sp>
        <p:nvSpPr>
          <p:cNvPr id="8" name="Text Placeholder 3">
            <a:extLst>
              <a:ext uri="{FF2B5EF4-FFF2-40B4-BE49-F238E27FC236}">
                <a16:creationId xmlns:a16="http://schemas.microsoft.com/office/drawing/2014/main" id="{B803C4F4-4A5A-CD5F-A9DA-899A7B42D43F}"/>
              </a:ext>
            </a:extLst>
          </p:cNvPr>
          <p:cNvSpPr>
            <a:spLocks noGrp="1"/>
          </p:cNvSpPr>
          <p:nvPr>
            <p:ph type="body" sz="half" idx="2" hasCustomPrompt="1"/>
          </p:nvPr>
        </p:nvSpPr>
        <p:spPr>
          <a:xfrm>
            <a:off x="615462" y="2027583"/>
            <a:ext cx="8245905" cy="3841405"/>
          </a:xfrm>
        </p:spPr>
        <p:txBody>
          <a:bodyPr>
            <a:normAutofit/>
          </a:bodyPr>
          <a:lstStyle>
            <a:lvl1pPr marL="342900" indent="-342900">
              <a:buFont typeface="Arial" panose="020B0604020202020204" pitchFamily="34" charset="0"/>
              <a:buChar char="•"/>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a:t>
            </a:r>
          </a:p>
        </p:txBody>
      </p:sp>
      <p:pic>
        <p:nvPicPr>
          <p:cNvPr id="10" name="Picture 9">
            <a:extLst>
              <a:ext uri="{FF2B5EF4-FFF2-40B4-BE49-F238E27FC236}">
                <a16:creationId xmlns:a16="http://schemas.microsoft.com/office/drawing/2014/main" id="{E60FFCF9-82EA-B0E3-8878-54B18F09DEC5}"/>
              </a:ext>
            </a:extLst>
          </p:cNvPr>
          <p:cNvPicPr>
            <a:picLocks noChangeAspect="1"/>
          </p:cNvPicPr>
          <p:nvPr userDrawn="1"/>
        </p:nvPicPr>
        <p:blipFill>
          <a:blip r:embed="rId2"/>
          <a:stretch>
            <a:fillRect/>
          </a:stretch>
        </p:blipFill>
        <p:spPr>
          <a:xfrm rot="8166948">
            <a:off x="9339770" y="2645057"/>
            <a:ext cx="4899512" cy="4595250"/>
          </a:xfrm>
          <a:prstGeom prst="rect">
            <a:avLst/>
          </a:prstGeom>
        </p:spPr>
      </p:pic>
    </p:spTree>
    <p:extLst>
      <p:ext uri="{BB962C8B-B14F-4D97-AF65-F5344CB8AC3E}">
        <p14:creationId xmlns:p14="http://schemas.microsoft.com/office/powerpoint/2010/main" val="470424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ullet Lis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293AE7-B099-7A30-8DD1-422B20B0A9E6}"/>
              </a:ext>
            </a:extLst>
          </p:cNvPr>
          <p:cNvSpPr>
            <a:spLocks/>
          </p:cNvSpPr>
          <p:nvPr userDrawn="1"/>
        </p:nvSpPr>
        <p:spPr>
          <a:xfrm>
            <a:off x="0" y="0"/>
            <a:ext cx="12192000" cy="685800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2" name="Title 1">
            <a:extLst>
              <a:ext uri="{FF2B5EF4-FFF2-40B4-BE49-F238E27FC236}">
                <a16:creationId xmlns:a16="http://schemas.microsoft.com/office/drawing/2014/main" id="{5EB3C43E-4DB1-3DCF-72A4-8DF976A8F52D}"/>
              </a:ext>
            </a:extLst>
          </p:cNvPr>
          <p:cNvSpPr>
            <a:spLocks noGrp="1"/>
          </p:cNvSpPr>
          <p:nvPr>
            <p:ph type="title" hasCustomPrompt="1"/>
          </p:nvPr>
        </p:nvSpPr>
        <p:spPr>
          <a:xfrm>
            <a:off x="636104" y="667657"/>
            <a:ext cx="9124122" cy="981373"/>
          </a:xfrm>
        </p:spPr>
        <p:txBody>
          <a:bodyPr anchor="t">
            <a:normAutofit/>
          </a:bodyPr>
          <a:lstStyle>
            <a:lvl1pPr>
              <a:defRPr sz="4800">
                <a:solidFill>
                  <a:schemeClr val="accent1"/>
                </a:solidFill>
              </a:defRPr>
            </a:lvl1pPr>
          </a:lstStyle>
          <a:p>
            <a:r>
              <a:rPr lang="en-US"/>
              <a:t>Click to edit title</a:t>
            </a:r>
          </a:p>
        </p:txBody>
      </p:sp>
      <p:sp>
        <p:nvSpPr>
          <p:cNvPr id="8" name="Text Placeholder 3">
            <a:extLst>
              <a:ext uri="{FF2B5EF4-FFF2-40B4-BE49-F238E27FC236}">
                <a16:creationId xmlns:a16="http://schemas.microsoft.com/office/drawing/2014/main" id="{B803C4F4-4A5A-CD5F-A9DA-899A7B42D43F}"/>
              </a:ext>
            </a:extLst>
          </p:cNvPr>
          <p:cNvSpPr>
            <a:spLocks noGrp="1"/>
          </p:cNvSpPr>
          <p:nvPr>
            <p:ph type="body" sz="half" idx="2" hasCustomPrompt="1"/>
          </p:nvPr>
        </p:nvSpPr>
        <p:spPr>
          <a:xfrm>
            <a:off x="636104" y="2055814"/>
            <a:ext cx="8229600" cy="3813174"/>
          </a:xfrm>
        </p:spPr>
        <p:txBody>
          <a:bodyPr>
            <a:normAutofit/>
          </a:bodyPr>
          <a:lstStyle>
            <a:lvl1pPr marL="342900" indent="-342900">
              <a:buFont typeface="Arial" panose="020B0604020202020204" pitchFamily="34" charset="0"/>
              <a:buChar char="•"/>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a:t>
            </a:r>
          </a:p>
        </p:txBody>
      </p:sp>
      <p:pic>
        <p:nvPicPr>
          <p:cNvPr id="4" name="Picture 3">
            <a:extLst>
              <a:ext uri="{FF2B5EF4-FFF2-40B4-BE49-F238E27FC236}">
                <a16:creationId xmlns:a16="http://schemas.microsoft.com/office/drawing/2014/main" id="{640A1221-CB2D-CC6C-ABF1-88A5162BB474}"/>
              </a:ext>
            </a:extLst>
          </p:cNvPr>
          <p:cNvPicPr>
            <a:picLocks noChangeAspect="1"/>
          </p:cNvPicPr>
          <p:nvPr userDrawn="1"/>
        </p:nvPicPr>
        <p:blipFill>
          <a:blip r:embed="rId2"/>
          <a:stretch>
            <a:fillRect/>
          </a:stretch>
        </p:blipFill>
        <p:spPr>
          <a:xfrm rot="15509049" flipH="1">
            <a:off x="8390878" y="1069457"/>
            <a:ext cx="5922667" cy="5490996"/>
          </a:xfrm>
          <a:prstGeom prst="rect">
            <a:avLst/>
          </a:prstGeom>
        </p:spPr>
      </p:pic>
    </p:spTree>
    <p:extLst>
      <p:ext uri="{BB962C8B-B14F-4D97-AF65-F5344CB8AC3E}">
        <p14:creationId xmlns:p14="http://schemas.microsoft.com/office/powerpoint/2010/main" val="4252682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Content Page">
    <p:spTree>
      <p:nvGrpSpPr>
        <p:cNvPr id="1" name=""/>
        <p:cNvGrpSpPr/>
        <p:nvPr/>
      </p:nvGrpSpPr>
      <p:grpSpPr>
        <a:xfrm>
          <a:off x="0" y="0"/>
          <a:ext cx="0" cy="0"/>
          <a:chOff x="0" y="0"/>
          <a:chExt cx="0" cy="0"/>
        </a:xfrm>
      </p:grpSpPr>
      <p:pic>
        <p:nvPicPr>
          <p:cNvPr id="2" name="Picture 1" descr="Blue letters on a black background&#10;&#10;AI-generated content may be incorrect.">
            <a:extLst>
              <a:ext uri="{FF2B5EF4-FFF2-40B4-BE49-F238E27FC236}">
                <a16:creationId xmlns:a16="http://schemas.microsoft.com/office/drawing/2014/main" id="{5353E2C0-4F3A-0EC0-E4A7-B2BE6F7EB98B}"/>
              </a:ext>
            </a:extLst>
          </p:cNvPr>
          <p:cNvPicPr>
            <a:picLocks noChangeAspect="1"/>
          </p:cNvPicPr>
          <p:nvPr userDrawn="1"/>
        </p:nvPicPr>
        <p:blipFill>
          <a:blip r:embed="rId2"/>
          <a:stretch>
            <a:fillRect/>
          </a:stretch>
        </p:blipFill>
        <p:spPr>
          <a:xfrm>
            <a:off x="10229556" y="693845"/>
            <a:ext cx="1327960" cy="510839"/>
          </a:xfrm>
          <a:prstGeom prst="rect">
            <a:avLst/>
          </a:prstGeom>
        </p:spPr>
      </p:pic>
      <p:sp>
        <p:nvSpPr>
          <p:cNvPr id="6" name="Content Placeholder 2">
            <a:extLst>
              <a:ext uri="{FF2B5EF4-FFF2-40B4-BE49-F238E27FC236}">
                <a16:creationId xmlns:a16="http://schemas.microsoft.com/office/drawing/2014/main" id="{F409E27B-24F2-9DF8-29CA-7BD4424A51BD}"/>
              </a:ext>
            </a:extLst>
          </p:cNvPr>
          <p:cNvSpPr>
            <a:spLocks noGrp="1"/>
          </p:cNvSpPr>
          <p:nvPr>
            <p:ph sz="quarter" idx="10" hasCustomPrompt="1"/>
          </p:nvPr>
        </p:nvSpPr>
        <p:spPr>
          <a:xfrm>
            <a:off x="625642" y="1550504"/>
            <a:ext cx="10931874" cy="4601641"/>
          </a:xfrm>
        </p:spPr>
        <p:txBody>
          <a:bodyPr>
            <a:normAutofit/>
          </a:bodyPr>
          <a:lstStyle>
            <a:lvl1pPr>
              <a:defRPr sz="2000">
                <a:solidFill>
                  <a:schemeClr val="tx1"/>
                </a:solidFill>
                <a:latin typeface="Montserrat" pitchFamily="2" charset="77"/>
              </a:defRPr>
            </a:lvl1pPr>
          </a:lstStyle>
          <a:p>
            <a:pPr lvl="0"/>
            <a:r>
              <a:rPr lang="en-US"/>
              <a:t>Click to edit text</a:t>
            </a:r>
          </a:p>
        </p:txBody>
      </p:sp>
    </p:spTree>
    <p:extLst>
      <p:ext uri="{BB962C8B-B14F-4D97-AF65-F5344CB8AC3E}">
        <p14:creationId xmlns:p14="http://schemas.microsoft.com/office/powerpoint/2010/main" val="29133498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White 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207E6-979F-C208-5ED1-52AF2C77DACD}"/>
              </a:ext>
            </a:extLst>
          </p:cNvPr>
          <p:cNvSpPr>
            <a:spLocks noGrp="1"/>
          </p:cNvSpPr>
          <p:nvPr>
            <p:ph type="title" hasCustomPrompt="1"/>
          </p:nvPr>
        </p:nvSpPr>
        <p:spPr>
          <a:xfrm>
            <a:off x="634483" y="711199"/>
            <a:ext cx="4987384" cy="986971"/>
          </a:xfrm>
        </p:spPr>
        <p:txBody>
          <a:bodyPr anchor="b">
            <a:noAutofit/>
          </a:bodyPr>
          <a:lstStyle>
            <a:lvl1pPr>
              <a:defRPr sz="3600">
                <a:solidFill>
                  <a:schemeClr val="accent1"/>
                </a:solidFill>
              </a:defRPr>
            </a:lvl1pPr>
          </a:lstStyle>
          <a:p>
            <a:r>
              <a:rPr lang="en-US"/>
              <a:t>Click to edit title</a:t>
            </a:r>
          </a:p>
        </p:txBody>
      </p:sp>
      <p:pic>
        <p:nvPicPr>
          <p:cNvPr id="13" name="Picture 12">
            <a:extLst>
              <a:ext uri="{FF2B5EF4-FFF2-40B4-BE49-F238E27FC236}">
                <a16:creationId xmlns:a16="http://schemas.microsoft.com/office/drawing/2014/main" id="{245EB2AD-1582-995F-730D-62B60E9ACF1D}"/>
              </a:ext>
            </a:extLst>
          </p:cNvPr>
          <p:cNvPicPr>
            <a:picLocks noChangeAspect="1"/>
          </p:cNvPicPr>
          <p:nvPr userDrawn="1"/>
        </p:nvPicPr>
        <p:blipFill>
          <a:blip r:embed="rId2">
            <a:alphaModFix amt="35000"/>
          </a:blip>
          <a:stretch>
            <a:fillRect/>
          </a:stretch>
        </p:blipFill>
        <p:spPr>
          <a:xfrm rot="9943571" flipV="1">
            <a:off x="2747" y="2796500"/>
            <a:ext cx="6782766" cy="6288407"/>
          </a:xfrm>
          <a:prstGeom prst="rect">
            <a:avLst/>
          </a:prstGeom>
        </p:spPr>
      </p:pic>
      <p:sp>
        <p:nvSpPr>
          <p:cNvPr id="3" name="Picture Placeholder 2">
            <a:extLst>
              <a:ext uri="{FF2B5EF4-FFF2-40B4-BE49-F238E27FC236}">
                <a16:creationId xmlns:a16="http://schemas.microsoft.com/office/drawing/2014/main" id="{C5F8789D-A9C7-F37B-08BF-819DD2DCAE3F}"/>
              </a:ext>
            </a:extLst>
          </p:cNvPr>
          <p:cNvSpPr>
            <a:spLocks noGrp="1"/>
          </p:cNvSpPr>
          <p:nvPr>
            <p:ph type="pic" idx="1"/>
          </p:nvPr>
        </p:nvSpPr>
        <p:spPr>
          <a:xfrm>
            <a:off x="6301304" y="2057400"/>
            <a:ext cx="5256212" cy="3860800"/>
          </a:xfrm>
          <a:prstGeom prst="roundRect">
            <a:avLst/>
          </a:prstGeo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4CB5BD9-85C5-6FE5-E683-9FD8B27BC557}"/>
              </a:ext>
            </a:extLst>
          </p:cNvPr>
          <p:cNvSpPr>
            <a:spLocks noGrp="1"/>
          </p:cNvSpPr>
          <p:nvPr>
            <p:ph type="body" sz="half" idx="2" hasCustomPrompt="1"/>
          </p:nvPr>
        </p:nvSpPr>
        <p:spPr>
          <a:xfrm>
            <a:off x="634484" y="2057400"/>
            <a:ext cx="4987384" cy="3860800"/>
          </a:xfrm>
        </p:spPr>
        <p:txBody>
          <a:bodyPr>
            <a:normAutofit/>
          </a:bodyPr>
          <a:lstStyle>
            <a:lvl1pPr marL="0" indent="0">
              <a:buNone/>
              <a:defRPr sz="2000" b="0" i="0">
                <a:solidFill>
                  <a:schemeClr val="tx1"/>
                </a:solidFill>
                <a:latin typeface="Montserrat Medium"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text</a:t>
            </a:r>
          </a:p>
        </p:txBody>
      </p:sp>
      <p:pic>
        <p:nvPicPr>
          <p:cNvPr id="5" name="Picture 4">
            <a:extLst>
              <a:ext uri="{FF2B5EF4-FFF2-40B4-BE49-F238E27FC236}">
                <a16:creationId xmlns:a16="http://schemas.microsoft.com/office/drawing/2014/main" id="{6E0B2F1E-9F59-0A1C-84E9-9B4D512E5859}"/>
              </a:ext>
            </a:extLst>
          </p:cNvPr>
          <p:cNvPicPr>
            <a:picLocks noChangeAspect="1"/>
          </p:cNvPicPr>
          <p:nvPr userDrawn="1"/>
        </p:nvPicPr>
        <p:blipFill>
          <a:blip r:embed="rId2">
            <a:alphaModFix amt="35000"/>
          </a:blip>
          <a:stretch>
            <a:fillRect/>
          </a:stretch>
        </p:blipFill>
        <p:spPr>
          <a:xfrm rot="20328172" flipV="1">
            <a:off x="9274750" y="-1929985"/>
            <a:ext cx="6782766" cy="6288407"/>
          </a:xfrm>
          <a:prstGeom prst="rect">
            <a:avLst/>
          </a:prstGeom>
        </p:spPr>
      </p:pic>
      <p:pic>
        <p:nvPicPr>
          <p:cNvPr id="6" name="Picture 5" descr="Blue letters on a black background&#10;&#10;AI-generated content may be incorrect.">
            <a:extLst>
              <a:ext uri="{FF2B5EF4-FFF2-40B4-BE49-F238E27FC236}">
                <a16:creationId xmlns:a16="http://schemas.microsoft.com/office/drawing/2014/main" id="{5DF5703F-D667-5528-CDED-C56018E239FD}"/>
              </a:ext>
            </a:extLst>
          </p:cNvPr>
          <p:cNvPicPr>
            <a:picLocks noChangeAspect="1"/>
          </p:cNvPicPr>
          <p:nvPr userDrawn="1"/>
        </p:nvPicPr>
        <p:blipFill>
          <a:blip r:embed="rId3"/>
          <a:stretch>
            <a:fillRect/>
          </a:stretch>
        </p:blipFill>
        <p:spPr>
          <a:xfrm>
            <a:off x="10229556" y="693845"/>
            <a:ext cx="1327960" cy="510839"/>
          </a:xfrm>
          <a:prstGeom prst="rect">
            <a:avLst/>
          </a:prstGeom>
        </p:spPr>
      </p:pic>
    </p:spTree>
    <p:extLst>
      <p:ext uri="{BB962C8B-B14F-4D97-AF65-F5344CB8AC3E}">
        <p14:creationId xmlns:p14="http://schemas.microsoft.com/office/powerpoint/2010/main" val="3824786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8721606-3025-83ED-8294-B93A5CCCD479}"/>
              </a:ext>
            </a:extLst>
          </p:cNvPr>
          <p:cNvSpPr>
            <a:spLocks noGrp="1" noRot="1" noMove="1" noResize="1" noEditPoints="1" noAdjustHandles="1" noChangeArrowheads="1" noChangeShapeType="1"/>
          </p:cNvSpPr>
          <p:nvPr userDrawn="1"/>
        </p:nvSpPr>
        <p:spPr>
          <a:xfrm>
            <a:off x="0" y="0"/>
            <a:ext cx="12192000"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E207E6-979F-C208-5ED1-52AF2C77DACD}"/>
              </a:ext>
            </a:extLst>
          </p:cNvPr>
          <p:cNvSpPr>
            <a:spLocks noGrp="1"/>
          </p:cNvSpPr>
          <p:nvPr>
            <p:ph type="title" hasCustomPrompt="1"/>
          </p:nvPr>
        </p:nvSpPr>
        <p:spPr>
          <a:xfrm>
            <a:off x="642939" y="711200"/>
            <a:ext cx="4978928" cy="986971"/>
          </a:xfrm>
        </p:spPr>
        <p:txBody>
          <a:bodyPr anchor="b">
            <a:noAutofit/>
          </a:bodyPr>
          <a:lstStyle>
            <a:lvl1pPr>
              <a:defRPr sz="3600">
                <a:solidFill>
                  <a:schemeClr val="accent2">
                    <a:lumMod val="40000"/>
                    <a:lumOff val="60000"/>
                  </a:schemeClr>
                </a:solidFill>
              </a:defRPr>
            </a:lvl1pPr>
          </a:lstStyle>
          <a:p>
            <a:r>
              <a:rPr lang="en-US"/>
              <a:t>Click to edit title</a:t>
            </a:r>
          </a:p>
        </p:txBody>
      </p:sp>
      <p:pic>
        <p:nvPicPr>
          <p:cNvPr id="13" name="Picture 12">
            <a:extLst>
              <a:ext uri="{FF2B5EF4-FFF2-40B4-BE49-F238E27FC236}">
                <a16:creationId xmlns:a16="http://schemas.microsoft.com/office/drawing/2014/main" id="{245EB2AD-1582-995F-730D-62B60E9ACF1D}"/>
              </a:ext>
            </a:extLst>
          </p:cNvPr>
          <p:cNvPicPr>
            <a:picLocks noChangeAspect="1"/>
          </p:cNvPicPr>
          <p:nvPr userDrawn="1"/>
        </p:nvPicPr>
        <p:blipFill>
          <a:blip r:embed="rId2">
            <a:alphaModFix amt="35000"/>
          </a:blip>
          <a:stretch>
            <a:fillRect/>
          </a:stretch>
        </p:blipFill>
        <p:spPr>
          <a:xfrm rot="9943571" flipV="1">
            <a:off x="-162144" y="2773995"/>
            <a:ext cx="6782766" cy="6288407"/>
          </a:xfrm>
          <a:prstGeom prst="rect">
            <a:avLst/>
          </a:prstGeom>
        </p:spPr>
      </p:pic>
      <p:sp>
        <p:nvSpPr>
          <p:cNvPr id="3" name="Picture Placeholder 2">
            <a:extLst>
              <a:ext uri="{FF2B5EF4-FFF2-40B4-BE49-F238E27FC236}">
                <a16:creationId xmlns:a16="http://schemas.microsoft.com/office/drawing/2014/main" id="{C5F8789D-A9C7-F37B-08BF-819DD2DCAE3F}"/>
              </a:ext>
            </a:extLst>
          </p:cNvPr>
          <p:cNvSpPr>
            <a:spLocks noGrp="1"/>
          </p:cNvSpPr>
          <p:nvPr>
            <p:ph type="pic" idx="1"/>
          </p:nvPr>
        </p:nvSpPr>
        <p:spPr>
          <a:xfrm>
            <a:off x="6263266" y="2057400"/>
            <a:ext cx="5256212" cy="3860800"/>
          </a:xfrm>
          <a:prstGeom prst="roundRect">
            <a:avLst/>
          </a:prstGeo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4CB5BD9-85C5-6FE5-E683-9FD8B27BC557}"/>
              </a:ext>
            </a:extLst>
          </p:cNvPr>
          <p:cNvSpPr>
            <a:spLocks noGrp="1"/>
          </p:cNvSpPr>
          <p:nvPr>
            <p:ph type="body" sz="half" idx="2" hasCustomPrompt="1"/>
          </p:nvPr>
        </p:nvSpPr>
        <p:spPr>
          <a:xfrm>
            <a:off x="642940" y="2057400"/>
            <a:ext cx="4978928" cy="3860800"/>
          </a:xfrm>
        </p:spPr>
        <p:txBody>
          <a:bodyPr>
            <a:normAutofit/>
          </a:bodyPr>
          <a:lstStyle>
            <a:lvl1pPr marL="0" indent="0">
              <a:buNone/>
              <a:defRPr sz="2000" b="0" i="0">
                <a:solidFill>
                  <a:schemeClr val="bg1"/>
                </a:solidFill>
                <a:latin typeface="Montserrat Medium"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text</a:t>
            </a:r>
          </a:p>
        </p:txBody>
      </p:sp>
      <p:pic>
        <p:nvPicPr>
          <p:cNvPr id="5" name="Picture 4">
            <a:extLst>
              <a:ext uri="{FF2B5EF4-FFF2-40B4-BE49-F238E27FC236}">
                <a16:creationId xmlns:a16="http://schemas.microsoft.com/office/drawing/2014/main" id="{6E0B2F1E-9F59-0A1C-84E9-9B4D512E5859}"/>
              </a:ext>
            </a:extLst>
          </p:cNvPr>
          <p:cNvPicPr>
            <a:picLocks noChangeAspect="1"/>
          </p:cNvPicPr>
          <p:nvPr userDrawn="1"/>
        </p:nvPicPr>
        <p:blipFill>
          <a:blip r:embed="rId2">
            <a:alphaModFix amt="35000"/>
          </a:blip>
          <a:stretch>
            <a:fillRect/>
          </a:stretch>
        </p:blipFill>
        <p:spPr>
          <a:xfrm rot="10567020" flipV="1">
            <a:off x="10055335" y="-663659"/>
            <a:ext cx="6782766" cy="6288407"/>
          </a:xfrm>
          <a:prstGeom prst="rect">
            <a:avLst/>
          </a:prstGeom>
        </p:spPr>
      </p:pic>
    </p:spTree>
    <p:extLst>
      <p:ext uri="{BB962C8B-B14F-4D97-AF65-F5344CB8AC3E}">
        <p14:creationId xmlns:p14="http://schemas.microsoft.com/office/powerpoint/2010/main" val="7485076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8721606-3025-83ED-8294-B93A5CCCD479}"/>
              </a:ext>
            </a:extLst>
          </p:cNvPr>
          <p:cNvSpPr>
            <a:spLocks/>
          </p:cNvSpPr>
          <p:nvPr userDrawn="1"/>
        </p:nvSpPr>
        <p:spPr>
          <a:xfrm>
            <a:off x="0" y="0"/>
            <a:ext cx="12192000" cy="6858000"/>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E207E6-979F-C208-5ED1-52AF2C77DACD}"/>
              </a:ext>
            </a:extLst>
          </p:cNvPr>
          <p:cNvSpPr>
            <a:spLocks noGrp="1"/>
          </p:cNvSpPr>
          <p:nvPr>
            <p:ph type="title" hasCustomPrompt="1"/>
          </p:nvPr>
        </p:nvSpPr>
        <p:spPr>
          <a:xfrm>
            <a:off x="623550" y="653915"/>
            <a:ext cx="4998317" cy="1044256"/>
          </a:xfrm>
        </p:spPr>
        <p:txBody>
          <a:bodyPr anchor="b">
            <a:noAutofit/>
          </a:bodyPr>
          <a:lstStyle>
            <a:lvl1pPr>
              <a:defRPr sz="3600">
                <a:solidFill>
                  <a:schemeClr val="accent4">
                    <a:lumMod val="40000"/>
                    <a:lumOff val="60000"/>
                  </a:schemeClr>
                </a:solidFill>
              </a:defRPr>
            </a:lvl1pPr>
          </a:lstStyle>
          <a:p>
            <a:r>
              <a:rPr lang="en-US"/>
              <a:t>Click to edit title</a:t>
            </a:r>
          </a:p>
        </p:txBody>
      </p:sp>
      <p:sp>
        <p:nvSpPr>
          <p:cNvPr id="3" name="Picture Placeholder 2">
            <a:extLst>
              <a:ext uri="{FF2B5EF4-FFF2-40B4-BE49-F238E27FC236}">
                <a16:creationId xmlns:a16="http://schemas.microsoft.com/office/drawing/2014/main" id="{C5F8789D-A9C7-F37B-08BF-819DD2DCAE3F}"/>
              </a:ext>
            </a:extLst>
          </p:cNvPr>
          <p:cNvSpPr>
            <a:spLocks noGrp="1"/>
          </p:cNvSpPr>
          <p:nvPr>
            <p:ph type="pic" idx="1"/>
          </p:nvPr>
        </p:nvSpPr>
        <p:spPr>
          <a:xfrm>
            <a:off x="6312238" y="2057400"/>
            <a:ext cx="5256212" cy="3860800"/>
          </a:xfrm>
          <a:prstGeom prst="roundRect">
            <a:avLst/>
          </a:prstGeo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4CB5BD9-85C5-6FE5-E683-9FD8B27BC557}"/>
              </a:ext>
            </a:extLst>
          </p:cNvPr>
          <p:cNvSpPr>
            <a:spLocks noGrp="1"/>
          </p:cNvSpPr>
          <p:nvPr>
            <p:ph type="body" sz="half" idx="2" hasCustomPrompt="1"/>
          </p:nvPr>
        </p:nvSpPr>
        <p:spPr>
          <a:xfrm>
            <a:off x="623550" y="2057400"/>
            <a:ext cx="4998317" cy="3860800"/>
          </a:xfrm>
        </p:spPr>
        <p:txBody>
          <a:bodyPr>
            <a:normAutofit/>
          </a:bodyPr>
          <a:lstStyle>
            <a:lvl1pPr marL="0" indent="0">
              <a:buNone/>
              <a:defRPr sz="2000" b="0" i="0">
                <a:solidFill>
                  <a:schemeClr val="bg1"/>
                </a:solidFill>
                <a:latin typeface="Montserrat Medium"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text</a:t>
            </a:r>
          </a:p>
        </p:txBody>
      </p:sp>
      <p:pic>
        <p:nvPicPr>
          <p:cNvPr id="5" name="Picture 4">
            <a:extLst>
              <a:ext uri="{FF2B5EF4-FFF2-40B4-BE49-F238E27FC236}">
                <a16:creationId xmlns:a16="http://schemas.microsoft.com/office/drawing/2014/main" id="{F85ADDA4-5DD4-AAFC-E8E2-0D4119B53928}"/>
              </a:ext>
            </a:extLst>
          </p:cNvPr>
          <p:cNvPicPr>
            <a:picLocks noChangeAspect="1"/>
          </p:cNvPicPr>
          <p:nvPr userDrawn="1"/>
        </p:nvPicPr>
        <p:blipFill>
          <a:blip r:embed="rId2">
            <a:alphaModFix amt="50000"/>
          </a:blip>
          <a:stretch>
            <a:fillRect/>
          </a:stretch>
        </p:blipFill>
        <p:spPr>
          <a:xfrm rot="9510869" flipV="1">
            <a:off x="-8542" y="3608341"/>
            <a:ext cx="5202203" cy="4619717"/>
          </a:xfrm>
          <a:prstGeom prst="rect">
            <a:avLst/>
          </a:prstGeom>
        </p:spPr>
      </p:pic>
      <p:pic>
        <p:nvPicPr>
          <p:cNvPr id="6" name="Picture 5">
            <a:extLst>
              <a:ext uri="{FF2B5EF4-FFF2-40B4-BE49-F238E27FC236}">
                <a16:creationId xmlns:a16="http://schemas.microsoft.com/office/drawing/2014/main" id="{1581912F-6F14-AFB0-A319-A15B655A75ED}"/>
              </a:ext>
            </a:extLst>
          </p:cNvPr>
          <p:cNvPicPr>
            <a:picLocks noChangeAspect="1"/>
          </p:cNvPicPr>
          <p:nvPr userDrawn="1"/>
        </p:nvPicPr>
        <p:blipFill>
          <a:blip r:embed="rId2">
            <a:alphaModFix amt="50000"/>
          </a:blip>
          <a:stretch>
            <a:fillRect/>
          </a:stretch>
        </p:blipFill>
        <p:spPr>
          <a:xfrm rot="5140901">
            <a:off x="8622163" y="-2425117"/>
            <a:ext cx="5202203" cy="4619717"/>
          </a:xfrm>
          <a:prstGeom prst="rect">
            <a:avLst/>
          </a:prstGeom>
        </p:spPr>
      </p:pic>
    </p:spTree>
    <p:extLst>
      <p:ext uri="{BB962C8B-B14F-4D97-AF65-F5344CB8AC3E}">
        <p14:creationId xmlns:p14="http://schemas.microsoft.com/office/powerpoint/2010/main" val="1202400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8721606-3025-83ED-8294-B93A5CCCD479}"/>
              </a:ext>
            </a:extLst>
          </p:cNvPr>
          <p:cNvSpPr>
            <a:spLocks/>
          </p:cNvSpPr>
          <p:nvPr userDrawn="1"/>
        </p:nvSpPr>
        <p:spPr>
          <a:xfrm>
            <a:off x="0" y="0"/>
            <a:ext cx="12192000" cy="6858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E207E6-979F-C208-5ED1-52AF2C77DACD}"/>
              </a:ext>
            </a:extLst>
          </p:cNvPr>
          <p:cNvSpPr>
            <a:spLocks noGrp="1"/>
          </p:cNvSpPr>
          <p:nvPr>
            <p:ph type="title" hasCustomPrompt="1"/>
          </p:nvPr>
        </p:nvSpPr>
        <p:spPr>
          <a:xfrm>
            <a:off x="597159" y="711199"/>
            <a:ext cx="4904739" cy="970643"/>
          </a:xfrm>
        </p:spPr>
        <p:txBody>
          <a:bodyPr anchor="b">
            <a:noAutofit/>
          </a:bodyPr>
          <a:lstStyle>
            <a:lvl1pPr>
              <a:defRPr sz="3600">
                <a:solidFill>
                  <a:schemeClr val="accent6">
                    <a:lumMod val="20000"/>
                    <a:lumOff val="80000"/>
                  </a:schemeClr>
                </a:solidFill>
              </a:defRPr>
            </a:lvl1pPr>
          </a:lstStyle>
          <a:p>
            <a:r>
              <a:rPr lang="en-US"/>
              <a:t>Click to edit title</a:t>
            </a:r>
          </a:p>
        </p:txBody>
      </p:sp>
      <p:sp>
        <p:nvSpPr>
          <p:cNvPr id="3" name="Picture Placeholder 2">
            <a:extLst>
              <a:ext uri="{FF2B5EF4-FFF2-40B4-BE49-F238E27FC236}">
                <a16:creationId xmlns:a16="http://schemas.microsoft.com/office/drawing/2014/main" id="{C5F8789D-A9C7-F37B-08BF-819DD2DCAE3F}"/>
              </a:ext>
            </a:extLst>
          </p:cNvPr>
          <p:cNvSpPr>
            <a:spLocks noGrp="1"/>
          </p:cNvSpPr>
          <p:nvPr>
            <p:ph type="pic" idx="1"/>
          </p:nvPr>
        </p:nvSpPr>
        <p:spPr>
          <a:xfrm>
            <a:off x="6317661" y="2057400"/>
            <a:ext cx="5256212" cy="3860800"/>
          </a:xfrm>
          <a:prstGeom prst="roundRect">
            <a:avLst/>
          </a:prstGeo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4CB5BD9-85C5-6FE5-E683-9FD8B27BC557}"/>
              </a:ext>
            </a:extLst>
          </p:cNvPr>
          <p:cNvSpPr>
            <a:spLocks noGrp="1"/>
          </p:cNvSpPr>
          <p:nvPr>
            <p:ph type="body" sz="half" idx="2" hasCustomPrompt="1"/>
          </p:nvPr>
        </p:nvSpPr>
        <p:spPr>
          <a:xfrm>
            <a:off x="597159" y="2057400"/>
            <a:ext cx="5024708" cy="3860800"/>
          </a:xfrm>
        </p:spPr>
        <p:txBody>
          <a:bodyPr>
            <a:normAutofit/>
          </a:bodyPr>
          <a:lstStyle>
            <a:lvl1pPr marL="0" indent="0">
              <a:buNone/>
              <a:defRPr sz="2000" b="0" i="0">
                <a:solidFill>
                  <a:schemeClr val="bg1"/>
                </a:solidFill>
                <a:latin typeface="Montserrat Medium"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text</a:t>
            </a:r>
          </a:p>
        </p:txBody>
      </p:sp>
      <p:pic>
        <p:nvPicPr>
          <p:cNvPr id="7" name="Picture 6">
            <a:extLst>
              <a:ext uri="{FF2B5EF4-FFF2-40B4-BE49-F238E27FC236}">
                <a16:creationId xmlns:a16="http://schemas.microsoft.com/office/drawing/2014/main" id="{E667C012-6FA0-6BD2-83EC-D1E9337EB76D}"/>
              </a:ext>
            </a:extLst>
          </p:cNvPr>
          <p:cNvPicPr>
            <a:picLocks noChangeAspect="1"/>
          </p:cNvPicPr>
          <p:nvPr userDrawn="1"/>
        </p:nvPicPr>
        <p:blipFill>
          <a:blip r:embed="rId2">
            <a:alphaModFix amt="70000"/>
          </a:blip>
          <a:stretch>
            <a:fillRect/>
          </a:stretch>
        </p:blipFill>
        <p:spPr>
          <a:xfrm rot="7439132">
            <a:off x="-2246" y="2109133"/>
            <a:ext cx="3098435" cy="6858000"/>
          </a:xfrm>
          <a:prstGeom prst="rect">
            <a:avLst/>
          </a:prstGeom>
        </p:spPr>
      </p:pic>
      <p:pic>
        <p:nvPicPr>
          <p:cNvPr id="10" name="Picture 9">
            <a:extLst>
              <a:ext uri="{FF2B5EF4-FFF2-40B4-BE49-F238E27FC236}">
                <a16:creationId xmlns:a16="http://schemas.microsoft.com/office/drawing/2014/main" id="{64CF8D4C-FF81-A2DD-20E5-9BFBE639C17A}"/>
              </a:ext>
            </a:extLst>
          </p:cNvPr>
          <p:cNvPicPr>
            <a:picLocks noChangeAspect="1"/>
          </p:cNvPicPr>
          <p:nvPr userDrawn="1"/>
        </p:nvPicPr>
        <p:blipFill>
          <a:blip r:embed="rId2">
            <a:alphaModFix amt="70000"/>
          </a:blip>
          <a:stretch>
            <a:fillRect/>
          </a:stretch>
        </p:blipFill>
        <p:spPr>
          <a:xfrm rot="17551935">
            <a:off x="8221859" y="-3583984"/>
            <a:ext cx="3098435" cy="6858000"/>
          </a:xfrm>
          <a:prstGeom prst="rect">
            <a:avLst/>
          </a:prstGeom>
        </p:spPr>
      </p:pic>
    </p:spTree>
    <p:extLst>
      <p:ext uri="{BB962C8B-B14F-4D97-AF65-F5344CB8AC3E}">
        <p14:creationId xmlns:p14="http://schemas.microsoft.com/office/powerpoint/2010/main" val="8752375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pic>
        <p:nvPicPr>
          <p:cNvPr id="4" name="Picture 3" descr="Blue letters on a black background&#10;&#10;AI-generated content may be incorrect.">
            <a:extLst>
              <a:ext uri="{FF2B5EF4-FFF2-40B4-BE49-F238E27FC236}">
                <a16:creationId xmlns:a16="http://schemas.microsoft.com/office/drawing/2014/main" id="{C58E98B7-861B-E3E7-21BA-DFFD59CA8A6F}"/>
              </a:ext>
            </a:extLst>
          </p:cNvPr>
          <p:cNvPicPr>
            <a:picLocks noChangeAspect="1"/>
          </p:cNvPicPr>
          <p:nvPr userDrawn="1"/>
        </p:nvPicPr>
        <p:blipFill>
          <a:blip r:embed="rId2"/>
          <a:stretch>
            <a:fillRect/>
          </a:stretch>
        </p:blipFill>
        <p:spPr>
          <a:xfrm>
            <a:off x="2677883" y="1185635"/>
            <a:ext cx="2097473" cy="806854"/>
          </a:xfrm>
          <a:prstGeom prst="rect">
            <a:avLst/>
          </a:prstGeom>
        </p:spPr>
      </p:pic>
      <p:sp>
        <p:nvSpPr>
          <p:cNvPr id="5" name="Title 1">
            <a:extLst>
              <a:ext uri="{FF2B5EF4-FFF2-40B4-BE49-F238E27FC236}">
                <a16:creationId xmlns:a16="http://schemas.microsoft.com/office/drawing/2014/main" id="{2E680DB9-3C54-824D-83DA-DF2B6F9730FC}"/>
              </a:ext>
            </a:extLst>
          </p:cNvPr>
          <p:cNvSpPr txBox="1">
            <a:spLocks/>
          </p:cNvSpPr>
          <p:nvPr userDrawn="1"/>
        </p:nvSpPr>
        <p:spPr>
          <a:xfrm>
            <a:off x="838199" y="4748846"/>
            <a:ext cx="10515600" cy="3759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chemeClr val="accent1"/>
                </a:solidFill>
                <a:latin typeface="Fredoka SemiBold" pitchFamily="2" charset="-79"/>
                <a:ea typeface="+mj-ea"/>
                <a:cs typeface="Fredoka SemiBold" pitchFamily="2" charset="-79"/>
              </a:defRPr>
            </a:lvl1pPr>
          </a:lstStyle>
          <a:p>
            <a:r>
              <a:rPr lang="en-US" sz="2400" b="0" i="0" u="none" strike="noStrike">
                <a:solidFill>
                  <a:srgbClr val="2D7A8E"/>
                </a:solidFill>
                <a:effectLst/>
                <a:latin typeface="Fredoka Medium" pitchFamily="2" charset="-79"/>
                <a:cs typeface="Fredoka Medium" pitchFamily="2" charset="-79"/>
              </a:rPr>
              <a:t>Funding Acknowledgement</a:t>
            </a:r>
            <a:endParaRPr lang="en-US" sz="2400" b="0" i="0">
              <a:latin typeface="Fredoka Medium" pitchFamily="2" charset="-79"/>
              <a:cs typeface="Fredoka Medium" pitchFamily="2" charset="-79"/>
            </a:endParaRPr>
          </a:p>
        </p:txBody>
      </p:sp>
      <p:sp>
        <p:nvSpPr>
          <p:cNvPr id="9" name="TextBox 8">
            <a:extLst>
              <a:ext uri="{FF2B5EF4-FFF2-40B4-BE49-F238E27FC236}">
                <a16:creationId xmlns:a16="http://schemas.microsoft.com/office/drawing/2014/main" id="{E763E935-FD2C-CBBC-65B4-B0E168F58157}"/>
              </a:ext>
            </a:extLst>
          </p:cNvPr>
          <p:cNvSpPr txBox="1"/>
          <p:nvPr userDrawn="1"/>
        </p:nvSpPr>
        <p:spPr>
          <a:xfrm>
            <a:off x="838199" y="3170161"/>
            <a:ext cx="10515601" cy="1200329"/>
          </a:xfrm>
          <a:prstGeom prst="rect">
            <a:avLst/>
          </a:prstGeom>
          <a:noFill/>
        </p:spPr>
        <p:txBody>
          <a:bodyPr wrap="square" rtlCol="0">
            <a:spAutoFit/>
          </a:bodyPr>
          <a:lstStyle/>
          <a:p>
            <a:pPr lvl="0"/>
            <a:r>
              <a:rPr lang="en-US" b="0" i="0" u="none" strike="noStrike">
                <a:solidFill>
                  <a:srgbClr val="150D0A"/>
                </a:solidFill>
                <a:effectLst/>
                <a:latin typeface="Montserrat" pitchFamily="2" charset="77"/>
              </a:rPr>
              <a:t>The sole responsibility for the content of this publication lies with the authors. It does not necessarily reflect the opinion of the European Union. Neither CINEA nor the European Commission is responsible for any use that may be made of the information contained therein.</a:t>
            </a:r>
            <a:endParaRPr lang="en-US" b="0" i="0">
              <a:latin typeface="Montserrat" pitchFamily="2" charset="77"/>
            </a:endParaRPr>
          </a:p>
        </p:txBody>
      </p:sp>
      <p:sp>
        <p:nvSpPr>
          <p:cNvPr id="10" name="TextBox 9">
            <a:extLst>
              <a:ext uri="{FF2B5EF4-FFF2-40B4-BE49-F238E27FC236}">
                <a16:creationId xmlns:a16="http://schemas.microsoft.com/office/drawing/2014/main" id="{F185A965-35B0-6FEB-BD7D-13746E236811}"/>
              </a:ext>
            </a:extLst>
          </p:cNvPr>
          <p:cNvSpPr txBox="1"/>
          <p:nvPr userDrawn="1"/>
        </p:nvSpPr>
        <p:spPr>
          <a:xfrm>
            <a:off x="838199" y="5364721"/>
            <a:ext cx="10515601" cy="646331"/>
          </a:xfrm>
          <a:prstGeom prst="rect">
            <a:avLst/>
          </a:prstGeom>
          <a:noFill/>
        </p:spPr>
        <p:txBody>
          <a:bodyPr wrap="square" rtlCol="0">
            <a:spAutoFit/>
          </a:bodyPr>
          <a:lstStyle/>
          <a:p>
            <a:pPr lvl="0"/>
            <a:r>
              <a:rPr lang="en-US" b="0" i="0" u="none" strike="noStrike">
                <a:solidFill>
                  <a:schemeClr val="tx1"/>
                </a:solidFill>
                <a:effectLst/>
                <a:latin typeface="Montserrat" pitchFamily="2" charset="77"/>
              </a:rPr>
              <a:t>The OCTOPUS project has received funding from the LIFE </a:t>
            </a:r>
            <a:r>
              <a:rPr lang="en-US" b="0" i="0" u="none" strike="noStrike" err="1">
                <a:solidFill>
                  <a:schemeClr val="tx1"/>
                </a:solidFill>
                <a:effectLst/>
                <a:latin typeface="Montserrat" pitchFamily="2" charset="77"/>
              </a:rPr>
              <a:t>Programme</a:t>
            </a:r>
            <a:r>
              <a:rPr lang="en-US" b="0" i="0" u="none" strike="noStrike">
                <a:solidFill>
                  <a:schemeClr val="tx1"/>
                </a:solidFill>
                <a:effectLst/>
                <a:latin typeface="Montserrat" pitchFamily="2" charset="77"/>
              </a:rPr>
              <a:t> of the European Union under Grant Agreement No. 101167717</a:t>
            </a:r>
            <a:endParaRPr lang="en-US" b="0" i="0">
              <a:solidFill>
                <a:schemeClr val="tx1"/>
              </a:solidFill>
              <a:latin typeface="Montserrat" pitchFamily="2" charset="77"/>
            </a:endParaRPr>
          </a:p>
        </p:txBody>
      </p:sp>
      <p:pic>
        <p:nvPicPr>
          <p:cNvPr id="12" name="Picture 11" descr="A close-up of a logo&#10;&#10;AI-generated content may be incorrect.">
            <a:extLst>
              <a:ext uri="{FF2B5EF4-FFF2-40B4-BE49-F238E27FC236}">
                <a16:creationId xmlns:a16="http://schemas.microsoft.com/office/drawing/2014/main" id="{AB85214B-0297-D98A-1512-04A1F96B9045}"/>
              </a:ext>
            </a:extLst>
          </p:cNvPr>
          <p:cNvPicPr>
            <a:picLocks noChangeAspect="1"/>
          </p:cNvPicPr>
          <p:nvPr userDrawn="1"/>
        </p:nvPicPr>
        <p:blipFill>
          <a:blip r:embed="rId3"/>
          <a:stretch>
            <a:fillRect/>
          </a:stretch>
        </p:blipFill>
        <p:spPr>
          <a:xfrm>
            <a:off x="5968414" y="1169306"/>
            <a:ext cx="3790628" cy="823881"/>
          </a:xfrm>
          <a:prstGeom prst="rect">
            <a:avLst/>
          </a:prstGeom>
        </p:spPr>
      </p:pic>
      <p:sp>
        <p:nvSpPr>
          <p:cNvPr id="13" name="Title 1">
            <a:extLst>
              <a:ext uri="{FF2B5EF4-FFF2-40B4-BE49-F238E27FC236}">
                <a16:creationId xmlns:a16="http://schemas.microsoft.com/office/drawing/2014/main" id="{AD6E2857-A32C-897F-CB94-381AABA55598}"/>
              </a:ext>
            </a:extLst>
          </p:cNvPr>
          <p:cNvSpPr txBox="1">
            <a:spLocks/>
          </p:cNvSpPr>
          <p:nvPr userDrawn="1"/>
        </p:nvSpPr>
        <p:spPr>
          <a:xfrm>
            <a:off x="838199" y="2572572"/>
            <a:ext cx="10515600" cy="3759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chemeClr val="accent1"/>
                </a:solidFill>
                <a:latin typeface="Fredoka SemiBold" pitchFamily="2" charset="-79"/>
                <a:ea typeface="+mj-ea"/>
                <a:cs typeface="Fredoka SemiBold" pitchFamily="2" charset="-79"/>
              </a:defRPr>
            </a:lvl1pPr>
          </a:lstStyle>
          <a:p>
            <a:r>
              <a:rPr lang="en-US"/>
              <a:t>Disclaimer</a:t>
            </a:r>
            <a:endParaRPr lang="en-US" sz="2400" b="0" i="0">
              <a:latin typeface="Fredoka Medium" pitchFamily="2" charset="-79"/>
              <a:cs typeface="Fredoka Medium" pitchFamily="2" charset="-79"/>
            </a:endParaRPr>
          </a:p>
        </p:txBody>
      </p:sp>
    </p:spTree>
    <p:extLst>
      <p:ext uri="{BB962C8B-B14F-4D97-AF65-F5344CB8AC3E}">
        <p14:creationId xmlns:p14="http://schemas.microsoft.com/office/powerpoint/2010/main" val="2777915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4270D3-57AB-6672-E0AE-6754C79657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D09B21-FB30-D378-BA8D-F592AB3A49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137BAD4-9699-117C-2501-C284780EC8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8EDB5D-1E56-6241-A88A-941E5BF4EAF9}" type="slidenum">
              <a:rPr lang="en-US" smtClean="0"/>
              <a:t>‹#›</a:t>
            </a:fld>
            <a:endParaRPr lang="en-US"/>
          </a:p>
        </p:txBody>
      </p:sp>
      <p:sp>
        <p:nvSpPr>
          <p:cNvPr id="4" name="TextBox 3">
            <a:extLst>
              <a:ext uri="{FF2B5EF4-FFF2-40B4-BE49-F238E27FC236}">
                <a16:creationId xmlns:a16="http://schemas.microsoft.com/office/drawing/2014/main" id="{56FADA3A-28B1-9FFF-9DBE-41303398B568}"/>
              </a:ext>
            </a:extLst>
          </p:cNvPr>
          <p:cNvSpPr txBox="1"/>
          <p:nvPr userDrawn="1"/>
        </p:nvSpPr>
        <p:spPr>
          <a:xfrm>
            <a:off x="4068417" y="3829878"/>
            <a:ext cx="184731" cy="369332"/>
          </a:xfrm>
          <a:prstGeom prst="rect">
            <a:avLst/>
          </a:prstGeom>
          <a:noFill/>
        </p:spPr>
        <p:txBody>
          <a:bodyPr wrap="none" rtlCol="0">
            <a:spAutoFit/>
          </a:bodyPr>
          <a:lstStyle/>
          <a:p>
            <a:pPr algn="l"/>
            <a:endParaRPr lang="en-US" err="1">
              <a:latin typeface=""/>
            </a:endParaRPr>
          </a:p>
        </p:txBody>
      </p:sp>
    </p:spTree>
    <p:extLst>
      <p:ext uri="{BB962C8B-B14F-4D97-AF65-F5344CB8AC3E}">
        <p14:creationId xmlns:p14="http://schemas.microsoft.com/office/powerpoint/2010/main" val="3014384686"/>
      </p:ext>
    </p:extLst>
  </p:cSld>
  <p:clrMap bg1="lt1" tx1="dk1" bg2="lt2" tx2="dk2" accent1="accent1" accent2="accent2" accent3="accent3" accent4="accent4" accent5="accent5" accent6="accent6" hlink="hlink" folHlink="folHlink"/>
  <p:sldLayoutIdLst>
    <p:sldLayoutId id="2147483649" r:id="rId1"/>
    <p:sldLayoutId id="2147483669" r:id="rId2"/>
    <p:sldLayoutId id="2147483651" r:id="rId3"/>
    <p:sldLayoutId id="2147483663" r:id="rId4"/>
    <p:sldLayoutId id="2147483664" r:id="rId5"/>
    <p:sldLayoutId id="2147483650" r:id="rId6"/>
    <p:sldLayoutId id="2147483655" r:id="rId7"/>
    <p:sldLayoutId id="2147483671" r:id="rId8"/>
    <p:sldLayoutId id="2147483672" r:id="rId9"/>
    <p:sldLayoutId id="2147483654" r:id="rId10"/>
    <p:sldLayoutId id="2147483670" r:id="rId11"/>
    <p:sldLayoutId id="2147483656" r:id="rId12"/>
    <p:sldLayoutId id="2147483662" r:id="rId13"/>
    <p:sldLayoutId id="2147483657" r:id="rId14"/>
    <p:sldLayoutId id="2147483660" r:id="rId15"/>
    <p:sldLayoutId id="2147483661" r:id="rId16"/>
    <p:sldLayoutId id="2147483667" r:id="rId17"/>
  </p:sldLayoutIdLst>
  <p:txStyles>
    <p:titleStyle>
      <a:lvl1pPr algn="l" defTabSz="914400" rtl="0" eaLnBrk="1" latinLnBrk="0" hangingPunct="1">
        <a:lnSpc>
          <a:spcPct val="90000"/>
        </a:lnSpc>
        <a:spcBef>
          <a:spcPct val="0"/>
        </a:spcBef>
        <a:buNone/>
        <a:defRPr sz="6000" b="1" i="0" kern="1200">
          <a:solidFill>
            <a:schemeClr val="accent1"/>
          </a:solidFill>
          <a:latin typeface="Fredoka SemiBold" pitchFamily="2" charset="-79"/>
          <a:ea typeface="+mj-ea"/>
          <a:cs typeface="Fredoka SemiBold" pitchFamily="2" charset="-79"/>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accent3"/>
          </a:solidFill>
          <a:latin typeface="Fredoka Medium" pitchFamily="2" charset="-79"/>
          <a:ea typeface="+mn-ea"/>
          <a:cs typeface="Fredoka Medium" pitchFamily="2" charset="-79"/>
        </a:defRPr>
      </a:lvl1pPr>
      <a:lvl2pPr marL="238125" indent="0" algn="l" defTabSz="914400" rtl="0" eaLnBrk="1" latinLnBrk="0" hangingPunct="1">
        <a:lnSpc>
          <a:spcPct val="90000"/>
        </a:lnSpc>
        <a:spcBef>
          <a:spcPts val="500"/>
        </a:spcBef>
        <a:buFont typeface="Arial" panose="020B0604020202020204" pitchFamily="34" charset="0"/>
        <a:buNone/>
        <a:tabLst/>
        <a:defRPr sz="2800" b="0" i="0" kern="1200">
          <a:solidFill>
            <a:schemeClr val="accent4"/>
          </a:solidFill>
          <a:latin typeface="Fredoka" pitchFamily="2" charset="-79"/>
          <a:ea typeface="+mn-ea"/>
          <a:cs typeface="Fredoka" pitchFamily="2" charset="-79"/>
        </a:defRPr>
      </a:lvl2pPr>
      <a:lvl3pPr marL="804863" indent="-342900" algn="l" defTabSz="914400" rtl="0" eaLnBrk="1" latinLnBrk="0" hangingPunct="1">
        <a:lnSpc>
          <a:spcPct val="90000"/>
        </a:lnSpc>
        <a:spcBef>
          <a:spcPts val="500"/>
        </a:spcBef>
        <a:buFont typeface="Arial" panose="020B0604020202020204" pitchFamily="34" charset="0"/>
        <a:buChar char="•"/>
        <a:tabLst/>
        <a:defRPr sz="2000" kern="1200">
          <a:solidFill>
            <a:schemeClr val="accent5"/>
          </a:solidFill>
          <a:latin typeface="Montserrat" pitchFamily="2" charset="77"/>
          <a:ea typeface="+mn-ea"/>
          <a:cs typeface="+mn-cs"/>
        </a:defRPr>
      </a:lvl3pPr>
      <a:lvl4pPr marL="973138" indent="-285750" algn="l" defTabSz="914400" rtl="0" eaLnBrk="1" latinLnBrk="0" hangingPunct="1">
        <a:lnSpc>
          <a:spcPct val="90000"/>
        </a:lnSpc>
        <a:spcBef>
          <a:spcPts val="500"/>
        </a:spcBef>
        <a:buFont typeface="Arial" panose="020B0604020202020204" pitchFamily="34" charset="0"/>
        <a:buChar char="•"/>
        <a:tabLst/>
        <a:defRPr sz="1800" kern="1200">
          <a:solidFill>
            <a:schemeClr val="accent6"/>
          </a:solidFill>
          <a:latin typeface="Montserrat" pitchFamily="2" charset="77"/>
          <a:ea typeface="+mn-ea"/>
          <a:cs typeface="+mn-cs"/>
        </a:defRPr>
      </a:lvl4pPr>
      <a:lvl5pPr marL="1211263" indent="-285750"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49DD1-FD69-C0F3-5F6B-4E8AE0F06FE9}"/>
              </a:ext>
            </a:extLst>
          </p:cNvPr>
          <p:cNvSpPr>
            <a:spLocks noGrp="1"/>
          </p:cNvSpPr>
          <p:nvPr>
            <p:ph type="ctrTitle"/>
          </p:nvPr>
        </p:nvSpPr>
        <p:spPr>
          <a:xfrm>
            <a:off x="631162" y="2495193"/>
            <a:ext cx="7837924" cy="1583874"/>
          </a:xfrm>
        </p:spPr>
        <p:txBody>
          <a:bodyPr>
            <a:noAutofit/>
          </a:bodyPr>
          <a:lstStyle/>
          <a:p>
            <a:pPr lvl="0"/>
            <a:r>
              <a:rPr lang="cs-CZ" sz="4400" dirty="0"/>
              <a:t>Podpora obcí v energeticko-klimatickém plánování (SECAP+)</a:t>
            </a:r>
          </a:p>
        </p:txBody>
      </p:sp>
      <p:sp>
        <p:nvSpPr>
          <p:cNvPr id="3" name="Subtitle 2">
            <a:extLst>
              <a:ext uri="{FF2B5EF4-FFF2-40B4-BE49-F238E27FC236}">
                <a16:creationId xmlns:a16="http://schemas.microsoft.com/office/drawing/2014/main" id="{FEAFA525-F740-19D1-AC85-03B69D7C6FE8}"/>
              </a:ext>
            </a:extLst>
          </p:cNvPr>
          <p:cNvSpPr>
            <a:spLocks noGrp="1"/>
          </p:cNvSpPr>
          <p:nvPr>
            <p:ph type="subTitle" idx="1"/>
          </p:nvPr>
        </p:nvSpPr>
        <p:spPr/>
        <p:txBody>
          <a:bodyPr>
            <a:normAutofit/>
          </a:bodyPr>
          <a:lstStyle/>
          <a:p>
            <a:r>
              <a:rPr lang="cs-CZ" i="1" dirty="0"/>
              <a:t>Úvod do regionální spolupráce a platformy EON v Ústeckém kraji</a:t>
            </a:r>
            <a:endParaRPr lang="cs-CZ" dirty="0"/>
          </a:p>
        </p:txBody>
      </p:sp>
      <p:sp>
        <p:nvSpPr>
          <p:cNvPr id="4" name="Text Placeholder 3">
            <a:extLst>
              <a:ext uri="{FF2B5EF4-FFF2-40B4-BE49-F238E27FC236}">
                <a16:creationId xmlns:a16="http://schemas.microsoft.com/office/drawing/2014/main" id="{A402BE12-FB51-AE03-9840-11CE6D11D3E5}"/>
              </a:ext>
            </a:extLst>
          </p:cNvPr>
          <p:cNvSpPr>
            <a:spLocks noGrp="1"/>
          </p:cNvSpPr>
          <p:nvPr>
            <p:ph type="body" sz="quarter" idx="10"/>
          </p:nvPr>
        </p:nvSpPr>
        <p:spPr/>
        <p:txBody>
          <a:bodyPr/>
          <a:lstStyle/>
          <a:p>
            <a:r>
              <a:rPr lang="cs-CZ" dirty="0"/>
              <a:t>28/1/2026</a:t>
            </a:r>
            <a:endParaRPr lang="en-US" dirty="0"/>
          </a:p>
        </p:txBody>
      </p:sp>
      <p:pic>
        <p:nvPicPr>
          <p:cNvPr id="6" name="Obrázek 5">
            <a:extLst>
              <a:ext uri="{FF2B5EF4-FFF2-40B4-BE49-F238E27FC236}">
                <a16:creationId xmlns:a16="http://schemas.microsoft.com/office/drawing/2014/main" id="{56A5C513-620C-BC12-62DF-4A2037CA4ED8}"/>
              </a:ext>
            </a:extLst>
          </p:cNvPr>
          <p:cNvPicPr>
            <a:picLocks noChangeAspect="1"/>
          </p:cNvPicPr>
          <p:nvPr/>
        </p:nvPicPr>
        <p:blipFill>
          <a:blip r:embed="rId2"/>
          <a:stretch>
            <a:fillRect/>
          </a:stretch>
        </p:blipFill>
        <p:spPr>
          <a:xfrm>
            <a:off x="6912856" y="5903351"/>
            <a:ext cx="2721001" cy="370151"/>
          </a:xfrm>
          <a:prstGeom prst="rect">
            <a:avLst/>
          </a:prstGeom>
        </p:spPr>
      </p:pic>
      <p:pic>
        <p:nvPicPr>
          <p:cNvPr id="8" name="Obrázek 7" descr="Obsah obrázku Písmo, Elektricky modrá, Grafika, logo&#10;&#10;Obsah generovaný pomocí AI může být nesprávný.">
            <a:extLst>
              <a:ext uri="{FF2B5EF4-FFF2-40B4-BE49-F238E27FC236}">
                <a16:creationId xmlns:a16="http://schemas.microsoft.com/office/drawing/2014/main" id="{492FDCE1-08F3-8E02-1373-F20AC58F622F}"/>
              </a:ext>
            </a:extLst>
          </p:cNvPr>
          <p:cNvPicPr>
            <a:picLocks noChangeAspect="1"/>
          </p:cNvPicPr>
          <p:nvPr/>
        </p:nvPicPr>
        <p:blipFill>
          <a:blip r:embed="rId3"/>
          <a:stretch>
            <a:fillRect/>
          </a:stretch>
        </p:blipFill>
        <p:spPr>
          <a:xfrm>
            <a:off x="3768225" y="473635"/>
            <a:ext cx="3915321" cy="1200318"/>
          </a:xfrm>
          <a:prstGeom prst="rect">
            <a:avLst/>
          </a:prstGeom>
        </p:spPr>
      </p:pic>
    </p:spTree>
    <p:extLst>
      <p:ext uri="{BB962C8B-B14F-4D97-AF65-F5344CB8AC3E}">
        <p14:creationId xmlns:p14="http://schemas.microsoft.com/office/powerpoint/2010/main" val="777141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2">
            <a:extLst>
              <a:ext uri="{FF2B5EF4-FFF2-40B4-BE49-F238E27FC236}">
                <a16:creationId xmlns:a16="http://schemas.microsoft.com/office/drawing/2014/main" id="{BF80C074-DAC5-718A-D799-EE2BD0DA5314}"/>
              </a:ext>
            </a:extLst>
          </p:cNvPr>
          <p:cNvSpPr>
            <a:spLocks noGrp="1"/>
          </p:cNvSpPr>
          <p:nvPr>
            <p:ph type="subTitle" idx="1"/>
          </p:nvPr>
        </p:nvSpPr>
        <p:spPr>
          <a:xfrm>
            <a:off x="936172" y="2667000"/>
            <a:ext cx="9622972" cy="3429000"/>
          </a:xfrm>
        </p:spPr>
        <p:txBody>
          <a:bodyPr>
            <a:normAutofit/>
          </a:bodyPr>
          <a:lstStyle/>
          <a:p>
            <a:pPr marL="342900" indent="-342900">
              <a:buClr>
                <a:schemeClr val="tx2">
                  <a:lumMod val="25000"/>
                  <a:lumOff val="75000"/>
                </a:schemeClr>
              </a:buClr>
              <a:buSzPct val="100000"/>
            </a:pPr>
            <a:r>
              <a:rPr lang="cs-CZ" sz="2000" dirty="0">
                <a:latin typeface="Montserrat Medium" panose="00000600000000000000" pitchFamily="2" charset="-18"/>
              </a:rPr>
              <a:t>Představení regionální platformy EON</a:t>
            </a:r>
          </a:p>
          <a:p>
            <a:pPr marL="342900" indent="-342900">
              <a:buClr>
                <a:schemeClr val="tx2">
                  <a:lumMod val="25000"/>
                  <a:lumOff val="75000"/>
                </a:schemeClr>
              </a:buClr>
              <a:buSzPct val="100000"/>
            </a:pPr>
            <a:r>
              <a:rPr lang="cs-CZ" sz="2000" dirty="0">
                <a:latin typeface="Montserrat Medium" panose="00000600000000000000" pitchFamily="2" charset="-18"/>
              </a:rPr>
              <a:t>Představení nového kontaktního místa (OSS) pro energetické komunity</a:t>
            </a:r>
          </a:p>
          <a:p>
            <a:pPr marL="342900" indent="-342900">
              <a:buClr>
                <a:schemeClr val="tx2">
                  <a:lumMod val="25000"/>
                  <a:lumOff val="75000"/>
                </a:schemeClr>
              </a:buClr>
              <a:buSzPct val="100000"/>
            </a:pPr>
            <a:r>
              <a:rPr lang="cs-CZ" sz="2000" dirty="0">
                <a:latin typeface="Montserrat Medium" panose="00000600000000000000" pitchFamily="2" charset="-18"/>
              </a:rPr>
              <a:t>Klimaticko-energetické koncepce, SECAP+ </a:t>
            </a:r>
          </a:p>
          <a:p>
            <a:pPr marL="342900" indent="-342900">
              <a:buClr>
                <a:schemeClr val="tx2">
                  <a:lumMod val="25000"/>
                  <a:lumOff val="75000"/>
                </a:schemeClr>
              </a:buClr>
              <a:buSzPct val="100000"/>
            </a:pPr>
            <a:r>
              <a:rPr lang="cs-CZ" sz="2000" dirty="0">
                <a:latin typeface="Montserrat Medium" panose="00000600000000000000" pitchFamily="2" charset="-18"/>
              </a:rPr>
              <a:t>Závěr a prostor na dotazy </a:t>
            </a:r>
          </a:p>
        </p:txBody>
      </p:sp>
      <p:pic>
        <p:nvPicPr>
          <p:cNvPr id="12" name="Obrázek 11">
            <a:extLst>
              <a:ext uri="{FF2B5EF4-FFF2-40B4-BE49-F238E27FC236}">
                <a16:creationId xmlns:a16="http://schemas.microsoft.com/office/drawing/2014/main" id="{5129B795-DE60-F546-AED0-C84378ABF357}"/>
              </a:ext>
            </a:extLst>
          </p:cNvPr>
          <p:cNvPicPr>
            <a:picLocks noChangeAspect="1"/>
          </p:cNvPicPr>
          <p:nvPr/>
        </p:nvPicPr>
        <p:blipFill>
          <a:blip r:embed="rId2"/>
          <a:stretch>
            <a:fillRect/>
          </a:stretch>
        </p:blipFill>
        <p:spPr>
          <a:xfrm>
            <a:off x="9198643" y="6096000"/>
            <a:ext cx="2721001" cy="370151"/>
          </a:xfrm>
          <a:prstGeom prst="rect">
            <a:avLst/>
          </a:prstGeom>
        </p:spPr>
      </p:pic>
    </p:spTree>
    <p:extLst>
      <p:ext uri="{BB962C8B-B14F-4D97-AF65-F5344CB8AC3E}">
        <p14:creationId xmlns:p14="http://schemas.microsoft.com/office/powerpoint/2010/main" val="1361691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08B9D-C85A-222C-85FF-EAA3847D8859}"/>
              </a:ext>
            </a:extLst>
          </p:cNvPr>
          <p:cNvSpPr>
            <a:spLocks noGrp="1"/>
          </p:cNvSpPr>
          <p:nvPr>
            <p:ph type="title"/>
          </p:nvPr>
        </p:nvSpPr>
        <p:spPr>
          <a:xfrm>
            <a:off x="596348" y="3209925"/>
            <a:ext cx="7792278" cy="2852737"/>
          </a:xfrm>
        </p:spPr>
        <p:txBody>
          <a:bodyPr>
            <a:normAutofit fontScale="90000"/>
          </a:bodyPr>
          <a:lstStyle/>
          <a:p>
            <a:r>
              <a:rPr lang="cs-CZ" dirty="0">
                <a:latin typeface="Montserrat" pitchFamily="2" charset="77"/>
              </a:rPr>
              <a:t>Závěry analýzy potřeb Ústeckého kraje v oblasti energetiky a klimatu</a:t>
            </a:r>
          </a:p>
        </p:txBody>
      </p:sp>
    </p:spTree>
    <p:extLst>
      <p:ext uri="{BB962C8B-B14F-4D97-AF65-F5344CB8AC3E}">
        <p14:creationId xmlns:p14="http://schemas.microsoft.com/office/powerpoint/2010/main" val="867818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5F181-642F-C804-BDF4-95A7CD41CA74}"/>
              </a:ext>
            </a:extLst>
          </p:cNvPr>
          <p:cNvSpPr>
            <a:spLocks noGrp="1"/>
          </p:cNvSpPr>
          <p:nvPr>
            <p:ph type="title"/>
          </p:nvPr>
        </p:nvSpPr>
        <p:spPr/>
        <p:txBody>
          <a:bodyPr>
            <a:normAutofit fontScale="90000"/>
          </a:bodyPr>
          <a:lstStyle/>
          <a:p>
            <a:r>
              <a:rPr lang="cs-CZ" dirty="0">
                <a:latin typeface="Montserrat Medium" panose="00000600000000000000" pitchFamily="2" charset="-18"/>
              </a:rPr>
              <a:t>Proč jsme analýzu dělali?</a:t>
            </a:r>
          </a:p>
        </p:txBody>
      </p:sp>
      <p:sp>
        <p:nvSpPr>
          <p:cNvPr id="3" name="Content Placeholder 2">
            <a:extLst>
              <a:ext uri="{FF2B5EF4-FFF2-40B4-BE49-F238E27FC236}">
                <a16:creationId xmlns:a16="http://schemas.microsoft.com/office/drawing/2014/main" id="{D72EA781-98F1-C4FF-BB84-1AE11BE097FB}"/>
              </a:ext>
            </a:extLst>
          </p:cNvPr>
          <p:cNvSpPr>
            <a:spLocks noGrp="1"/>
          </p:cNvSpPr>
          <p:nvPr>
            <p:ph sz="quarter" idx="10"/>
          </p:nvPr>
        </p:nvSpPr>
        <p:spPr/>
        <p:txBody>
          <a:bodyPr>
            <a:normAutofit fontScale="77500" lnSpcReduction="20000"/>
          </a:bodyPr>
          <a:lstStyle/>
          <a:p>
            <a:pPr>
              <a:lnSpc>
                <a:spcPct val="160000"/>
              </a:lnSpc>
            </a:pPr>
            <a:r>
              <a:rPr lang="cs-CZ" dirty="0"/>
              <a:t>Cílem bylo </a:t>
            </a:r>
            <a:r>
              <a:rPr lang="cs-CZ" b="1" dirty="0"/>
              <a:t>pochopit realitu v území</a:t>
            </a:r>
            <a:r>
              <a:rPr lang="cs-CZ" dirty="0"/>
              <a:t>:</a:t>
            </a:r>
          </a:p>
          <a:p>
            <a:pPr marL="342900" indent="-342900">
              <a:lnSpc>
                <a:spcPct val="160000"/>
              </a:lnSpc>
              <a:buFontTx/>
              <a:buChar char="-"/>
            </a:pPr>
            <a:r>
              <a:rPr lang="cs-CZ" dirty="0"/>
              <a:t>jak dnes obce, MAS, kraj a další aktéři téma energetiky a klimatu skutečně řeší,</a:t>
            </a:r>
          </a:p>
          <a:p>
            <a:pPr marL="342900" indent="-342900">
              <a:lnSpc>
                <a:spcPct val="160000"/>
              </a:lnSpc>
              <a:buFontTx/>
              <a:buChar char="-"/>
            </a:pPr>
            <a:r>
              <a:rPr lang="cs-CZ" dirty="0"/>
              <a:t>kde narážejí na limity,</a:t>
            </a:r>
          </a:p>
          <a:p>
            <a:pPr marL="342900" indent="-342900">
              <a:lnSpc>
                <a:spcPct val="160000"/>
              </a:lnSpc>
              <a:buFontTx/>
              <a:buChar char="-"/>
            </a:pPr>
            <a:r>
              <a:rPr lang="cs-CZ" dirty="0"/>
              <a:t>co jim dnes nejvíce chybí, aby byli schopni konat.</a:t>
            </a:r>
          </a:p>
          <a:p>
            <a:pPr>
              <a:lnSpc>
                <a:spcPct val="160000"/>
              </a:lnSpc>
            </a:pPr>
            <a:endParaRPr lang="cs-CZ" dirty="0"/>
          </a:p>
          <a:p>
            <a:pPr>
              <a:lnSpc>
                <a:spcPct val="160000"/>
              </a:lnSpc>
            </a:pPr>
            <a:r>
              <a:rPr lang="cs-CZ" dirty="0"/>
              <a:t>Analýza </a:t>
            </a:r>
            <a:r>
              <a:rPr lang="cs-CZ" b="1" dirty="0"/>
              <a:t>vychází z:</a:t>
            </a:r>
          </a:p>
          <a:p>
            <a:pPr marL="342900" indent="-342900">
              <a:lnSpc>
                <a:spcPct val="160000"/>
              </a:lnSpc>
              <a:buFontTx/>
              <a:buChar char="-"/>
            </a:pPr>
            <a:r>
              <a:rPr lang="cs-CZ" dirty="0"/>
              <a:t>rozhovorů se zástupci obcí (malé obce, města, ORP), </a:t>
            </a:r>
          </a:p>
          <a:p>
            <a:pPr marL="342900" indent="-342900">
              <a:lnSpc>
                <a:spcPct val="160000"/>
              </a:lnSpc>
              <a:buFontTx/>
              <a:buChar char="-"/>
            </a:pPr>
            <a:r>
              <a:rPr lang="cs-CZ" dirty="0"/>
              <a:t>MAS a regionálních institucí,</a:t>
            </a:r>
          </a:p>
          <a:p>
            <a:pPr marL="342900" indent="-342900">
              <a:lnSpc>
                <a:spcPct val="160000"/>
              </a:lnSpc>
              <a:buFontTx/>
              <a:buChar char="-"/>
            </a:pPr>
            <a:r>
              <a:rPr lang="cs-CZ" dirty="0"/>
              <a:t>kraje, akademické sféry a dalších klíčových aktérů.</a:t>
            </a:r>
          </a:p>
          <a:p>
            <a:pPr marL="457200" indent="-457200">
              <a:lnSpc>
                <a:spcPct val="160000"/>
              </a:lnSpc>
              <a:buFont typeface="+mj-lt"/>
              <a:buAutoNum type="arabicPeriod"/>
            </a:pPr>
            <a:endParaRPr lang="cs-CZ" dirty="0"/>
          </a:p>
        </p:txBody>
      </p:sp>
      <p:pic>
        <p:nvPicPr>
          <p:cNvPr id="4" name="Obrázek 3">
            <a:extLst>
              <a:ext uri="{FF2B5EF4-FFF2-40B4-BE49-F238E27FC236}">
                <a16:creationId xmlns:a16="http://schemas.microsoft.com/office/drawing/2014/main" id="{22210560-CB44-D11E-3B1B-707938017B1B}"/>
              </a:ext>
            </a:extLst>
          </p:cNvPr>
          <p:cNvPicPr>
            <a:picLocks noChangeAspect="1"/>
          </p:cNvPicPr>
          <p:nvPr/>
        </p:nvPicPr>
        <p:blipFill>
          <a:blip r:embed="rId2"/>
          <a:stretch>
            <a:fillRect/>
          </a:stretch>
        </p:blipFill>
        <p:spPr>
          <a:xfrm>
            <a:off x="9155313" y="6152145"/>
            <a:ext cx="2721001" cy="370151"/>
          </a:xfrm>
          <a:prstGeom prst="rect">
            <a:avLst/>
          </a:prstGeom>
        </p:spPr>
      </p:pic>
    </p:spTree>
    <p:extLst>
      <p:ext uri="{BB962C8B-B14F-4D97-AF65-F5344CB8AC3E}">
        <p14:creationId xmlns:p14="http://schemas.microsoft.com/office/powerpoint/2010/main" val="1745058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B587A-BBD3-5D4D-7E1A-5EF60F44EA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3186C3-E87D-3CC9-2263-7CD11FABFD56}"/>
              </a:ext>
            </a:extLst>
          </p:cNvPr>
          <p:cNvSpPr>
            <a:spLocks noGrp="1"/>
          </p:cNvSpPr>
          <p:nvPr>
            <p:ph type="title"/>
          </p:nvPr>
        </p:nvSpPr>
        <p:spPr/>
        <p:txBody>
          <a:bodyPr>
            <a:normAutofit fontScale="90000"/>
          </a:bodyPr>
          <a:lstStyle/>
          <a:p>
            <a:r>
              <a:rPr lang="cs-CZ" dirty="0">
                <a:latin typeface="Montserrat Medium" panose="00000600000000000000" pitchFamily="2" charset="-18"/>
              </a:rPr>
              <a:t>Klíčová zjištění z rozhovorů</a:t>
            </a:r>
          </a:p>
        </p:txBody>
      </p:sp>
      <p:sp>
        <p:nvSpPr>
          <p:cNvPr id="3" name="Content Placeholder 2">
            <a:extLst>
              <a:ext uri="{FF2B5EF4-FFF2-40B4-BE49-F238E27FC236}">
                <a16:creationId xmlns:a16="http://schemas.microsoft.com/office/drawing/2014/main" id="{C83FEAB4-FD4D-501A-4444-C0EAEB135C2A}"/>
              </a:ext>
            </a:extLst>
          </p:cNvPr>
          <p:cNvSpPr>
            <a:spLocks noGrp="1"/>
          </p:cNvSpPr>
          <p:nvPr>
            <p:ph sz="quarter" idx="10"/>
          </p:nvPr>
        </p:nvSpPr>
        <p:spPr/>
        <p:txBody>
          <a:bodyPr>
            <a:normAutofit fontScale="92500" lnSpcReduction="20000"/>
          </a:bodyPr>
          <a:lstStyle/>
          <a:p>
            <a:r>
              <a:rPr lang="cs-CZ" b="1" dirty="0"/>
              <a:t>1. Mnoho aktérů, nedostatečná koordinace</a:t>
            </a:r>
          </a:p>
          <a:p>
            <a:pPr>
              <a:lnSpc>
                <a:spcPct val="160000"/>
              </a:lnSpc>
            </a:pPr>
            <a:r>
              <a:rPr lang="cs-CZ" dirty="0"/>
              <a:t>V kraji působí </a:t>
            </a:r>
            <a:r>
              <a:rPr lang="cs-CZ" b="1" dirty="0"/>
              <a:t>množství organizací, projektů a iniciativ</a:t>
            </a:r>
            <a:r>
              <a:rPr lang="cs-CZ" dirty="0"/>
              <a:t>, které se dotýkají energetiky a klimatu.</a:t>
            </a:r>
            <a:br>
              <a:rPr lang="cs-CZ" dirty="0"/>
            </a:br>
            <a:endParaRPr lang="cs-CZ" dirty="0"/>
          </a:p>
          <a:p>
            <a:r>
              <a:rPr lang="cs-CZ" dirty="0"/>
              <a:t>Chybí však:</a:t>
            </a:r>
          </a:p>
          <a:p>
            <a:pPr marL="342900" indent="-342900">
              <a:buFontTx/>
              <a:buChar char="-"/>
            </a:pPr>
            <a:r>
              <a:rPr lang="cs-CZ" dirty="0"/>
              <a:t>společný rámec,</a:t>
            </a:r>
          </a:p>
          <a:p>
            <a:pPr marL="342900" indent="-342900">
              <a:buFontTx/>
              <a:buChar char="-"/>
            </a:pPr>
            <a:r>
              <a:rPr lang="cs-CZ" dirty="0"/>
              <a:t>systematická koordinace.</a:t>
            </a:r>
          </a:p>
          <a:p>
            <a:endParaRPr lang="cs-CZ" dirty="0"/>
          </a:p>
          <a:p>
            <a:r>
              <a:rPr lang="cs-CZ" dirty="0"/>
              <a:t>Výsledkem je:</a:t>
            </a:r>
          </a:p>
          <a:p>
            <a:pPr marL="342900" indent="-342900">
              <a:buFontTx/>
              <a:buChar char="-"/>
            </a:pPr>
            <a:r>
              <a:rPr lang="cs-CZ" dirty="0"/>
              <a:t>roztříštěnost,</a:t>
            </a:r>
          </a:p>
          <a:p>
            <a:pPr marL="342900" indent="-342900">
              <a:buFontTx/>
              <a:buChar char="-"/>
            </a:pPr>
            <a:r>
              <a:rPr lang="cs-CZ" dirty="0"/>
              <a:t>duplicitní aktivity,</a:t>
            </a:r>
          </a:p>
          <a:p>
            <a:pPr marL="342900" indent="-342900">
              <a:buFontTx/>
              <a:buChar char="-"/>
            </a:pPr>
            <a:r>
              <a:rPr lang="cs-CZ" dirty="0"/>
              <a:t>nevyužitý potenciál spolupráce.</a:t>
            </a:r>
          </a:p>
          <a:p>
            <a:pPr marL="457200" indent="-457200">
              <a:buFont typeface="+mj-lt"/>
              <a:buAutoNum type="arabicPeriod"/>
            </a:pPr>
            <a:endParaRPr lang="cs-CZ" dirty="0"/>
          </a:p>
        </p:txBody>
      </p:sp>
      <p:pic>
        <p:nvPicPr>
          <p:cNvPr id="4" name="Obrázek 3">
            <a:extLst>
              <a:ext uri="{FF2B5EF4-FFF2-40B4-BE49-F238E27FC236}">
                <a16:creationId xmlns:a16="http://schemas.microsoft.com/office/drawing/2014/main" id="{B5688DA0-6EA5-9C9C-B06D-DDAC86F09686}"/>
              </a:ext>
            </a:extLst>
          </p:cNvPr>
          <p:cNvPicPr>
            <a:picLocks noChangeAspect="1"/>
          </p:cNvPicPr>
          <p:nvPr/>
        </p:nvPicPr>
        <p:blipFill>
          <a:blip r:embed="rId2"/>
          <a:stretch>
            <a:fillRect/>
          </a:stretch>
        </p:blipFill>
        <p:spPr>
          <a:xfrm>
            <a:off x="9155313" y="6152145"/>
            <a:ext cx="2721001" cy="370151"/>
          </a:xfrm>
          <a:prstGeom prst="rect">
            <a:avLst/>
          </a:prstGeom>
        </p:spPr>
      </p:pic>
    </p:spTree>
    <p:extLst>
      <p:ext uri="{BB962C8B-B14F-4D97-AF65-F5344CB8AC3E}">
        <p14:creationId xmlns:p14="http://schemas.microsoft.com/office/powerpoint/2010/main" val="795985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BFF27-A468-CA52-EDA5-D5428F9782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25625E-6FA5-4EA9-E03A-C792AD47BBF1}"/>
              </a:ext>
            </a:extLst>
          </p:cNvPr>
          <p:cNvSpPr>
            <a:spLocks noGrp="1"/>
          </p:cNvSpPr>
          <p:nvPr>
            <p:ph type="title"/>
          </p:nvPr>
        </p:nvSpPr>
        <p:spPr/>
        <p:txBody>
          <a:bodyPr>
            <a:normAutofit fontScale="90000"/>
          </a:bodyPr>
          <a:lstStyle/>
          <a:p>
            <a:r>
              <a:rPr lang="cs-CZ" dirty="0">
                <a:latin typeface="Montserrat Medium" panose="00000600000000000000" pitchFamily="2" charset="-18"/>
              </a:rPr>
              <a:t>Klíčová zjištění z rozhovorů</a:t>
            </a:r>
          </a:p>
        </p:txBody>
      </p:sp>
      <p:sp>
        <p:nvSpPr>
          <p:cNvPr id="3" name="Content Placeholder 2">
            <a:extLst>
              <a:ext uri="{FF2B5EF4-FFF2-40B4-BE49-F238E27FC236}">
                <a16:creationId xmlns:a16="http://schemas.microsoft.com/office/drawing/2014/main" id="{B7B34795-4CAF-904A-1BA9-A0ADAB7050D4}"/>
              </a:ext>
            </a:extLst>
          </p:cNvPr>
          <p:cNvSpPr>
            <a:spLocks noGrp="1"/>
          </p:cNvSpPr>
          <p:nvPr>
            <p:ph sz="quarter" idx="10"/>
          </p:nvPr>
        </p:nvSpPr>
        <p:spPr/>
        <p:txBody>
          <a:bodyPr>
            <a:normAutofit fontScale="92500" lnSpcReduction="20000"/>
          </a:bodyPr>
          <a:lstStyle/>
          <a:p>
            <a:pPr>
              <a:lnSpc>
                <a:spcPct val="150000"/>
              </a:lnSpc>
            </a:pPr>
            <a:r>
              <a:rPr lang="cs-CZ" b="1" dirty="0"/>
              <a:t>2. Malé obce jako nejslabší článek systému</a:t>
            </a:r>
          </a:p>
          <a:p>
            <a:pPr>
              <a:lnSpc>
                <a:spcPct val="150000"/>
              </a:lnSpc>
            </a:pPr>
            <a:r>
              <a:rPr lang="cs-CZ" dirty="0"/>
              <a:t>Největší problém se opakuje u </a:t>
            </a:r>
            <a:r>
              <a:rPr lang="cs-CZ" b="1" dirty="0"/>
              <a:t>malých obcí</a:t>
            </a:r>
            <a:r>
              <a:rPr lang="cs-CZ" dirty="0"/>
              <a:t>:</a:t>
            </a:r>
          </a:p>
          <a:p>
            <a:pPr marL="342900" indent="-342900">
              <a:lnSpc>
                <a:spcPct val="150000"/>
              </a:lnSpc>
              <a:buFontTx/>
              <a:buChar char="-"/>
            </a:pPr>
            <a:r>
              <a:rPr lang="cs-CZ" dirty="0"/>
              <a:t>nemají energetiky ani projektové manažery,</a:t>
            </a:r>
          </a:p>
          <a:p>
            <a:pPr marL="342900" indent="-342900">
              <a:lnSpc>
                <a:spcPct val="150000"/>
              </a:lnSpc>
              <a:buFontTx/>
              <a:buChar char="-"/>
            </a:pPr>
            <a:r>
              <a:rPr lang="cs-CZ" dirty="0"/>
              <a:t>nemají kapacitu sledovat výzvy, legislativu a data,</a:t>
            </a:r>
          </a:p>
          <a:p>
            <a:pPr marL="342900" indent="-342900">
              <a:lnSpc>
                <a:spcPct val="150000"/>
              </a:lnSpc>
              <a:buFontTx/>
              <a:buChar char="-"/>
            </a:pPr>
            <a:r>
              <a:rPr lang="cs-CZ" dirty="0"/>
              <a:t>energetika a klima jsou pro ně „další agenda navíc“.</a:t>
            </a:r>
          </a:p>
          <a:p>
            <a:pPr>
              <a:lnSpc>
                <a:spcPct val="150000"/>
              </a:lnSpc>
            </a:pPr>
            <a:endParaRPr lang="cs-CZ" dirty="0"/>
          </a:p>
          <a:p>
            <a:pPr>
              <a:lnSpc>
                <a:spcPct val="150000"/>
              </a:lnSpc>
            </a:pPr>
            <a:r>
              <a:rPr lang="cs-CZ" dirty="0"/>
              <a:t>MAS jsou často jejich </a:t>
            </a:r>
            <a:r>
              <a:rPr lang="cs-CZ" b="1" dirty="0"/>
              <a:t>jediným partnerem</a:t>
            </a:r>
            <a:r>
              <a:rPr lang="cs-CZ" dirty="0"/>
              <a:t>, ale:</a:t>
            </a:r>
          </a:p>
          <a:p>
            <a:pPr marL="342900" indent="-342900">
              <a:lnSpc>
                <a:spcPct val="150000"/>
              </a:lnSpc>
              <a:buFontTx/>
              <a:buChar char="-"/>
            </a:pPr>
            <a:r>
              <a:rPr lang="cs-CZ" dirty="0"/>
              <a:t>samy nemají dost kapacit,</a:t>
            </a:r>
          </a:p>
          <a:p>
            <a:pPr marL="342900" indent="-342900">
              <a:lnSpc>
                <a:spcPct val="150000"/>
              </a:lnSpc>
              <a:buFontTx/>
              <a:buChar char="-"/>
            </a:pPr>
            <a:r>
              <a:rPr lang="cs-CZ" dirty="0"/>
              <a:t>často jim chybí hlubší specializace v energetice a klimatu.</a:t>
            </a:r>
          </a:p>
          <a:p>
            <a:pPr marL="457200" indent="-457200">
              <a:buFont typeface="+mj-lt"/>
              <a:buAutoNum type="arabicPeriod"/>
            </a:pPr>
            <a:endParaRPr lang="cs-CZ" dirty="0"/>
          </a:p>
        </p:txBody>
      </p:sp>
      <p:pic>
        <p:nvPicPr>
          <p:cNvPr id="4" name="Obrázek 3">
            <a:extLst>
              <a:ext uri="{FF2B5EF4-FFF2-40B4-BE49-F238E27FC236}">
                <a16:creationId xmlns:a16="http://schemas.microsoft.com/office/drawing/2014/main" id="{4569081F-E85B-B1AE-98D2-0C8ECDB6E4DB}"/>
              </a:ext>
            </a:extLst>
          </p:cNvPr>
          <p:cNvPicPr>
            <a:picLocks noChangeAspect="1"/>
          </p:cNvPicPr>
          <p:nvPr/>
        </p:nvPicPr>
        <p:blipFill>
          <a:blip r:embed="rId2"/>
          <a:stretch>
            <a:fillRect/>
          </a:stretch>
        </p:blipFill>
        <p:spPr>
          <a:xfrm>
            <a:off x="9155313" y="6152145"/>
            <a:ext cx="2721001" cy="370151"/>
          </a:xfrm>
          <a:prstGeom prst="rect">
            <a:avLst/>
          </a:prstGeom>
        </p:spPr>
      </p:pic>
    </p:spTree>
    <p:extLst>
      <p:ext uri="{BB962C8B-B14F-4D97-AF65-F5344CB8AC3E}">
        <p14:creationId xmlns:p14="http://schemas.microsoft.com/office/powerpoint/2010/main" val="2114780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5C046-0E5F-A9DB-5BC0-174DB27F8B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B3BA64-D06A-1C48-0B96-0DB25B2B1858}"/>
              </a:ext>
            </a:extLst>
          </p:cNvPr>
          <p:cNvSpPr>
            <a:spLocks noGrp="1"/>
          </p:cNvSpPr>
          <p:nvPr>
            <p:ph type="title"/>
          </p:nvPr>
        </p:nvSpPr>
        <p:spPr/>
        <p:txBody>
          <a:bodyPr>
            <a:normAutofit fontScale="90000"/>
          </a:bodyPr>
          <a:lstStyle/>
          <a:p>
            <a:r>
              <a:rPr lang="cs-CZ" dirty="0">
                <a:latin typeface="Montserrat Medium" panose="00000600000000000000" pitchFamily="2" charset="-18"/>
              </a:rPr>
              <a:t>Klíčová zjištění z rozhovorů</a:t>
            </a:r>
          </a:p>
        </p:txBody>
      </p:sp>
      <p:sp>
        <p:nvSpPr>
          <p:cNvPr id="3" name="Content Placeholder 2">
            <a:extLst>
              <a:ext uri="{FF2B5EF4-FFF2-40B4-BE49-F238E27FC236}">
                <a16:creationId xmlns:a16="http://schemas.microsoft.com/office/drawing/2014/main" id="{20028087-A2EA-9FE3-E2F6-449165DBF7B3}"/>
              </a:ext>
            </a:extLst>
          </p:cNvPr>
          <p:cNvSpPr>
            <a:spLocks noGrp="1"/>
          </p:cNvSpPr>
          <p:nvPr>
            <p:ph sz="quarter" idx="10"/>
          </p:nvPr>
        </p:nvSpPr>
        <p:spPr/>
        <p:txBody>
          <a:bodyPr>
            <a:normAutofit fontScale="85000" lnSpcReduction="20000"/>
          </a:bodyPr>
          <a:lstStyle/>
          <a:p>
            <a:pPr>
              <a:lnSpc>
                <a:spcPct val="150000"/>
              </a:lnSpc>
            </a:pPr>
            <a:r>
              <a:rPr lang="cs-CZ" b="1" dirty="0"/>
              <a:t>3. Financování a legislativa jako překážková dráha</a:t>
            </a:r>
          </a:p>
          <a:p>
            <a:pPr>
              <a:lnSpc>
                <a:spcPct val="150000"/>
              </a:lnSpc>
            </a:pPr>
            <a:r>
              <a:rPr lang="cs-CZ" dirty="0"/>
              <a:t>Aktéři opakovaně popisují:</a:t>
            </a:r>
          </a:p>
          <a:p>
            <a:pPr marL="342900" indent="-342900">
              <a:lnSpc>
                <a:spcPct val="150000"/>
              </a:lnSpc>
              <a:buFontTx/>
              <a:buChar char="-"/>
            </a:pPr>
            <a:r>
              <a:rPr lang="cs-CZ" dirty="0"/>
              <a:t>složité, krátkodobé a roztříštěné dotační výzvy,</a:t>
            </a:r>
          </a:p>
          <a:p>
            <a:pPr marL="342900" indent="-342900">
              <a:lnSpc>
                <a:spcPct val="150000"/>
              </a:lnSpc>
              <a:buFontTx/>
              <a:buChar char="-"/>
            </a:pPr>
            <a:r>
              <a:rPr lang="cs-CZ" dirty="0"/>
              <a:t>vysokou administrativní náročnost,</a:t>
            </a:r>
          </a:p>
          <a:p>
            <a:pPr marL="342900" indent="-342900">
              <a:lnSpc>
                <a:spcPct val="150000"/>
              </a:lnSpc>
              <a:buFontTx/>
              <a:buChar char="-"/>
            </a:pPr>
            <a:r>
              <a:rPr lang="cs-CZ" dirty="0"/>
              <a:t>legislativu orientovanou spíše na kontrolu než na podporu transformace.</a:t>
            </a:r>
          </a:p>
          <a:p>
            <a:pPr>
              <a:lnSpc>
                <a:spcPct val="150000"/>
              </a:lnSpc>
            </a:pPr>
            <a:endParaRPr lang="cs-CZ" dirty="0"/>
          </a:p>
          <a:p>
            <a:pPr>
              <a:lnSpc>
                <a:spcPct val="150000"/>
              </a:lnSpc>
            </a:pPr>
            <a:r>
              <a:rPr lang="cs-CZ" dirty="0"/>
              <a:t>To má dopad hlavně na malé obce, které:</a:t>
            </a:r>
          </a:p>
          <a:p>
            <a:pPr marL="342900" indent="-342900">
              <a:lnSpc>
                <a:spcPct val="150000"/>
              </a:lnSpc>
              <a:buFontTx/>
              <a:buChar char="-"/>
            </a:pPr>
            <a:r>
              <a:rPr lang="cs-CZ" dirty="0"/>
              <a:t>nemají kapacitu projekty připravovat,</a:t>
            </a:r>
          </a:p>
          <a:p>
            <a:pPr marL="342900" indent="-342900">
              <a:lnSpc>
                <a:spcPct val="150000"/>
              </a:lnSpc>
              <a:buFontTx/>
              <a:buChar char="-"/>
            </a:pPr>
            <a:r>
              <a:rPr lang="cs-CZ" dirty="0"/>
              <a:t>často se do výzev vůbec nepouští.</a:t>
            </a:r>
          </a:p>
        </p:txBody>
      </p:sp>
      <p:pic>
        <p:nvPicPr>
          <p:cNvPr id="4" name="Obrázek 3">
            <a:extLst>
              <a:ext uri="{FF2B5EF4-FFF2-40B4-BE49-F238E27FC236}">
                <a16:creationId xmlns:a16="http://schemas.microsoft.com/office/drawing/2014/main" id="{0B615D99-F119-C3E6-579E-3288331C0197}"/>
              </a:ext>
            </a:extLst>
          </p:cNvPr>
          <p:cNvPicPr>
            <a:picLocks noChangeAspect="1"/>
          </p:cNvPicPr>
          <p:nvPr/>
        </p:nvPicPr>
        <p:blipFill>
          <a:blip r:embed="rId2"/>
          <a:stretch>
            <a:fillRect/>
          </a:stretch>
        </p:blipFill>
        <p:spPr>
          <a:xfrm>
            <a:off x="9155313" y="6152145"/>
            <a:ext cx="2721001" cy="370151"/>
          </a:xfrm>
          <a:prstGeom prst="rect">
            <a:avLst/>
          </a:prstGeom>
        </p:spPr>
      </p:pic>
    </p:spTree>
    <p:extLst>
      <p:ext uri="{BB962C8B-B14F-4D97-AF65-F5344CB8AC3E}">
        <p14:creationId xmlns:p14="http://schemas.microsoft.com/office/powerpoint/2010/main" val="2999349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652A3-5572-B1D6-A634-B2E91BC738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2AC9E2-050F-7EC5-55DF-FB4C0D124E50}"/>
              </a:ext>
            </a:extLst>
          </p:cNvPr>
          <p:cNvSpPr>
            <a:spLocks noGrp="1"/>
          </p:cNvSpPr>
          <p:nvPr>
            <p:ph type="title"/>
          </p:nvPr>
        </p:nvSpPr>
        <p:spPr/>
        <p:txBody>
          <a:bodyPr>
            <a:normAutofit fontScale="90000"/>
          </a:bodyPr>
          <a:lstStyle/>
          <a:p>
            <a:r>
              <a:rPr lang="cs-CZ" dirty="0">
                <a:latin typeface="Montserrat Medium" panose="00000600000000000000" pitchFamily="2" charset="-18"/>
              </a:rPr>
              <a:t>Klíčová zjištění z rozhovorů</a:t>
            </a:r>
          </a:p>
        </p:txBody>
      </p:sp>
      <p:sp>
        <p:nvSpPr>
          <p:cNvPr id="3" name="Content Placeholder 2">
            <a:extLst>
              <a:ext uri="{FF2B5EF4-FFF2-40B4-BE49-F238E27FC236}">
                <a16:creationId xmlns:a16="http://schemas.microsoft.com/office/drawing/2014/main" id="{5E4A030F-701C-9030-AB02-4F68FCE980E2}"/>
              </a:ext>
            </a:extLst>
          </p:cNvPr>
          <p:cNvSpPr>
            <a:spLocks noGrp="1"/>
          </p:cNvSpPr>
          <p:nvPr>
            <p:ph sz="quarter" idx="10"/>
          </p:nvPr>
        </p:nvSpPr>
        <p:spPr/>
        <p:txBody>
          <a:bodyPr>
            <a:normAutofit fontScale="85000" lnSpcReduction="10000"/>
          </a:bodyPr>
          <a:lstStyle/>
          <a:p>
            <a:pPr>
              <a:lnSpc>
                <a:spcPct val="150000"/>
              </a:lnSpc>
            </a:pPr>
            <a:r>
              <a:rPr lang="cs-CZ" b="1" dirty="0"/>
              <a:t>4. Data existují, ale nejsou použitelná pro rozhodování</a:t>
            </a:r>
          </a:p>
          <a:p>
            <a:pPr>
              <a:lnSpc>
                <a:spcPct val="150000"/>
              </a:lnSpc>
            </a:pPr>
            <a:r>
              <a:rPr lang="cs-CZ" dirty="0"/>
              <a:t>Energetická a klimatická data:</a:t>
            </a:r>
          </a:p>
          <a:p>
            <a:pPr marL="342900" indent="-342900">
              <a:lnSpc>
                <a:spcPct val="150000"/>
              </a:lnSpc>
              <a:buFontTx/>
              <a:buChar char="-"/>
            </a:pPr>
            <a:r>
              <a:rPr lang="cs-CZ" dirty="0"/>
              <a:t>existují (ČSÚ, MPO, MŽP, distributoři, kraj, obce),</a:t>
            </a:r>
          </a:p>
          <a:p>
            <a:pPr marL="342900" indent="-342900">
              <a:lnSpc>
                <a:spcPct val="150000"/>
              </a:lnSpc>
              <a:buFontTx/>
              <a:buChar char="-"/>
            </a:pPr>
            <a:r>
              <a:rPr lang="cs-CZ" dirty="0"/>
              <a:t>ale jsou </a:t>
            </a:r>
            <a:r>
              <a:rPr lang="cs-CZ" b="1" dirty="0"/>
              <a:t>rozdrobená, technická, nesrozumitelná a obtížně dostupná.</a:t>
            </a:r>
            <a:endParaRPr lang="cs-CZ" dirty="0"/>
          </a:p>
          <a:p>
            <a:pPr>
              <a:lnSpc>
                <a:spcPct val="150000"/>
              </a:lnSpc>
            </a:pPr>
            <a:endParaRPr lang="cs-CZ" dirty="0"/>
          </a:p>
          <a:p>
            <a:pPr>
              <a:lnSpc>
                <a:spcPct val="150000"/>
              </a:lnSpc>
            </a:pPr>
            <a:r>
              <a:rPr lang="cs-CZ" dirty="0"/>
              <a:t>Chybí:</a:t>
            </a:r>
          </a:p>
          <a:p>
            <a:pPr marL="342900" indent="-342900">
              <a:lnSpc>
                <a:spcPct val="150000"/>
              </a:lnSpc>
              <a:buFontTx/>
              <a:buChar char="-"/>
            </a:pPr>
            <a:r>
              <a:rPr lang="cs-CZ" dirty="0"/>
              <a:t>regionální datové místo,</a:t>
            </a:r>
          </a:p>
          <a:p>
            <a:pPr marL="342900" indent="-342900">
              <a:lnSpc>
                <a:spcPct val="150000"/>
              </a:lnSpc>
              <a:buFontTx/>
              <a:buChar char="-"/>
            </a:pPr>
            <a:r>
              <a:rPr lang="cs-CZ" dirty="0"/>
              <a:t>kde by data byla </a:t>
            </a:r>
            <a:r>
              <a:rPr lang="cs-CZ" b="1" dirty="0"/>
              <a:t>integrovaná, interpretovaná a použitelná</a:t>
            </a:r>
            <a:r>
              <a:rPr lang="cs-CZ" dirty="0"/>
              <a:t> pro obce i kraj.</a:t>
            </a:r>
          </a:p>
        </p:txBody>
      </p:sp>
      <p:pic>
        <p:nvPicPr>
          <p:cNvPr id="4" name="Obrázek 3">
            <a:extLst>
              <a:ext uri="{FF2B5EF4-FFF2-40B4-BE49-F238E27FC236}">
                <a16:creationId xmlns:a16="http://schemas.microsoft.com/office/drawing/2014/main" id="{82E9D1E2-D7DC-26F8-C934-E0CB4A3CD4F1}"/>
              </a:ext>
            </a:extLst>
          </p:cNvPr>
          <p:cNvPicPr>
            <a:picLocks noChangeAspect="1"/>
          </p:cNvPicPr>
          <p:nvPr/>
        </p:nvPicPr>
        <p:blipFill>
          <a:blip r:embed="rId2"/>
          <a:stretch>
            <a:fillRect/>
          </a:stretch>
        </p:blipFill>
        <p:spPr>
          <a:xfrm>
            <a:off x="9155313" y="6152145"/>
            <a:ext cx="2721001" cy="370151"/>
          </a:xfrm>
          <a:prstGeom prst="rect">
            <a:avLst/>
          </a:prstGeom>
        </p:spPr>
      </p:pic>
    </p:spTree>
    <p:extLst>
      <p:ext uri="{BB962C8B-B14F-4D97-AF65-F5344CB8AC3E}">
        <p14:creationId xmlns:p14="http://schemas.microsoft.com/office/powerpoint/2010/main" val="1921773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E7C03-2BD7-778B-2EF6-95C5900532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FA9C4-E874-6DE9-0090-6D1566FC00F2}"/>
              </a:ext>
            </a:extLst>
          </p:cNvPr>
          <p:cNvSpPr>
            <a:spLocks noGrp="1"/>
          </p:cNvSpPr>
          <p:nvPr>
            <p:ph type="title"/>
          </p:nvPr>
        </p:nvSpPr>
        <p:spPr/>
        <p:txBody>
          <a:bodyPr>
            <a:normAutofit fontScale="90000"/>
          </a:bodyPr>
          <a:lstStyle/>
          <a:p>
            <a:r>
              <a:rPr lang="cs-CZ" dirty="0"/>
              <a:t>Klíčová zjištění z rozhovorů</a:t>
            </a:r>
          </a:p>
        </p:txBody>
      </p:sp>
      <p:sp>
        <p:nvSpPr>
          <p:cNvPr id="3" name="Content Placeholder 2">
            <a:extLst>
              <a:ext uri="{FF2B5EF4-FFF2-40B4-BE49-F238E27FC236}">
                <a16:creationId xmlns:a16="http://schemas.microsoft.com/office/drawing/2014/main" id="{4E37B0DC-1712-80D7-CAAC-89BCD338DC10}"/>
              </a:ext>
            </a:extLst>
          </p:cNvPr>
          <p:cNvSpPr>
            <a:spLocks noGrp="1"/>
          </p:cNvSpPr>
          <p:nvPr>
            <p:ph sz="quarter" idx="10"/>
          </p:nvPr>
        </p:nvSpPr>
        <p:spPr>
          <a:xfrm>
            <a:off x="625642" y="1550504"/>
            <a:ext cx="8910244" cy="4601641"/>
          </a:xfrm>
        </p:spPr>
        <p:txBody>
          <a:bodyPr>
            <a:normAutofit/>
          </a:bodyPr>
          <a:lstStyle/>
          <a:p>
            <a:pPr>
              <a:lnSpc>
                <a:spcPct val="150000"/>
              </a:lnSpc>
            </a:pPr>
            <a:r>
              <a:rPr lang="cs-CZ" b="1" dirty="0"/>
              <a:t>5. Chybí lidé a dovednosti</a:t>
            </a:r>
          </a:p>
          <a:p>
            <a:pPr>
              <a:lnSpc>
                <a:spcPct val="150000"/>
              </a:lnSpc>
            </a:pPr>
            <a:r>
              <a:rPr lang="cs-CZ" dirty="0"/>
              <a:t>Nedostatek kapacit se netýká jen obcí, ale i kraje, regionálních institucí, expertní sféry.</a:t>
            </a:r>
          </a:p>
          <a:p>
            <a:pPr>
              <a:lnSpc>
                <a:spcPct val="150000"/>
              </a:lnSpc>
            </a:pPr>
            <a:endParaRPr lang="cs-CZ" dirty="0"/>
          </a:p>
        </p:txBody>
      </p:sp>
      <p:sp>
        <p:nvSpPr>
          <p:cNvPr id="4" name="Content Placeholder 2">
            <a:extLst>
              <a:ext uri="{FF2B5EF4-FFF2-40B4-BE49-F238E27FC236}">
                <a16:creationId xmlns:a16="http://schemas.microsoft.com/office/drawing/2014/main" id="{7E1F6112-2F85-C6FC-4E81-3564C24C18D3}"/>
              </a:ext>
            </a:extLst>
          </p:cNvPr>
          <p:cNvSpPr txBox="1">
            <a:spLocks/>
          </p:cNvSpPr>
          <p:nvPr/>
        </p:nvSpPr>
        <p:spPr>
          <a:xfrm>
            <a:off x="625642" y="2639074"/>
            <a:ext cx="7972926" cy="460164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Montserrat" pitchFamily="2" charset="77"/>
                <a:ea typeface="+mn-ea"/>
                <a:cs typeface="Fredoka Medium" pitchFamily="2" charset="-79"/>
              </a:defRPr>
            </a:lvl1pPr>
            <a:lvl2pPr marL="238125" indent="0" algn="l" defTabSz="914400" rtl="0" eaLnBrk="1" latinLnBrk="0" hangingPunct="1">
              <a:lnSpc>
                <a:spcPct val="90000"/>
              </a:lnSpc>
              <a:spcBef>
                <a:spcPts val="500"/>
              </a:spcBef>
              <a:buFont typeface="Arial" panose="020B0604020202020204" pitchFamily="34" charset="0"/>
              <a:buNone/>
              <a:tabLst/>
              <a:defRPr sz="2800" b="0" i="0" kern="1200">
                <a:solidFill>
                  <a:schemeClr val="accent4"/>
                </a:solidFill>
                <a:latin typeface="Fredoka" pitchFamily="2" charset="-79"/>
                <a:ea typeface="+mn-ea"/>
                <a:cs typeface="Fredoka" pitchFamily="2" charset="-79"/>
              </a:defRPr>
            </a:lvl2pPr>
            <a:lvl3pPr marL="804863" indent="-342900" algn="l" defTabSz="914400" rtl="0" eaLnBrk="1" latinLnBrk="0" hangingPunct="1">
              <a:lnSpc>
                <a:spcPct val="90000"/>
              </a:lnSpc>
              <a:spcBef>
                <a:spcPts val="500"/>
              </a:spcBef>
              <a:buFont typeface="Arial" panose="020B0604020202020204" pitchFamily="34" charset="0"/>
              <a:buChar char="•"/>
              <a:tabLst/>
              <a:defRPr sz="2000" kern="1200">
                <a:solidFill>
                  <a:schemeClr val="accent5"/>
                </a:solidFill>
                <a:latin typeface="Montserrat" pitchFamily="2" charset="77"/>
                <a:ea typeface="+mn-ea"/>
                <a:cs typeface="+mn-cs"/>
              </a:defRPr>
            </a:lvl3pPr>
            <a:lvl4pPr marL="973138" indent="-285750" algn="l" defTabSz="914400" rtl="0" eaLnBrk="1" latinLnBrk="0" hangingPunct="1">
              <a:lnSpc>
                <a:spcPct val="90000"/>
              </a:lnSpc>
              <a:spcBef>
                <a:spcPts val="500"/>
              </a:spcBef>
              <a:buFont typeface="Arial" panose="020B0604020202020204" pitchFamily="34" charset="0"/>
              <a:buChar char="•"/>
              <a:tabLst/>
              <a:defRPr sz="1800" kern="1200">
                <a:solidFill>
                  <a:schemeClr val="accent6"/>
                </a:solidFill>
                <a:latin typeface="Montserrat" pitchFamily="2" charset="77"/>
                <a:ea typeface="+mn-ea"/>
                <a:cs typeface="+mn-cs"/>
              </a:defRPr>
            </a:lvl4pPr>
            <a:lvl5pPr marL="1211263" indent="-285750"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endParaRPr lang="cs-CZ" dirty="0"/>
          </a:p>
          <a:p>
            <a:pPr>
              <a:lnSpc>
                <a:spcPct val="150000"/>
              </a:lnSpc>
            </a:pPr>
            <a:r>
              <a:rPr lang="cs-CZ" dirty="0"/>
              <a:t>Chybí:</a:t>
            </a:r>
          </a:p>
          <a:p>
            <a:pPr marL="342900" indent="-342900">
              <a:lnSpc>
                <a:spcPct val="150000"/>
              </a:lnSpc>
              <a:buFontTx/>
              <a:buChar char="-"/>
            </a:pPr>
            <a:r>
              <a:rPr lang="cs-CZ" dirty="0"/>
              <a:t>energetici,</a:t>
            </a:r>
          </a:p>
          <a:p>
            <a:pPr marL="342900" indent="-342900">
              <a:lnSpc>
                <a:spcPct val="150000"/>
              </a:lnSpc>
              <a:buFontTx/>
              <a:buChar char="-"/>
            </a:pPr>
            <a:r>
              <a:rPr lang="cs-CZ" dirty="0"/>
              <a:t>projektoví manažeři,</a:t>
            </a:r>
          </a:p>
          <a:p>
            <a:pPr marL="342900" indent="-342900">
              <a:lnSpc>
                <a:spcPct val="150000"/>
              </a:lnSpc>
              <a:buFontTx/>
              <a:buChar char="-"/>
            </a:pPr>
            <a:r>
              <a:rPr lang="cs-CZ" dirty="0"/>
              <a:t>datoví analytici,</a:t>
            </a:r>
          </a:p>
          <a:p>
            <a:pPr marL="342900" indent="-342900">
              <a:lnSpc>
                <a:spcPct val="150000"/>
              </a:lnSpc>
              <a:buFontTx/>
              <a:buChar char="-"/>
            </a:pPr>
            <a:r>
              <a:rPr lang="cs-CZ" dirty="0"/>
              <a:t>lidé schopni </a:t>
            </a:r>
            <a:r>
              <a:rPr lang="cs-CZ" dirty="0" err="1"/>
              <a:t>facilitovat</a:t>
            </a:r>
            <a:r>
              <a:rPr lang="cs-CZ" dirty="0"/>
              <a:t> spolupráci.</a:t>
            </a:r>
          </a:p>
        </p:txBody>
      </p:sp>
      <p:pic>
        <p:nvPicPr>
          <p:cNvPr id="5" name="Obrázek 4">
            <a:extLst>
              <a:ext uri="{FF2B5EF4-FFF2-40B4-BE49-F238E27FC236}">
                <a16:creationId xmlns:a16="http://schemas.microsoft.com/office/drawing/2014/main" id="{BD02646E-EF0B-42C8-E02D-93C468BF76BD}"/>
              </a:ext>
            </a:extLst>
          </p:cNvPr>
          <p:cNvPicPr>
            <a:picLocks noChangeAspect="1"/>
          </p:cNvPicPr>
          <p:nvPr/>
        </p:nvPicPr>
        <p:blipFill>
          <a:blip r:embed="rId2"/>
          <a:stretch>
            <a:fillRect/>
          </a:stretch>
        </p:blipFill>
        <p:spPr>
          <a:xfrm>
            <a:off x="9155313" y="6152145"/>
            <a:ext cx="2721001" cy="370151"/>
          </a:xfrm>
          <a:prstGeom prst="rect">
            <a:avLst/>
          </a:prstGeom>
        </p:spPr>
      </p:pic>
    </p:spTree>
    <p:extLst>
      <p:ext uri="{BB962C8B-B14F-4D97-AF65-F5344CB8AC3E}">
        <p14:creationId xmlns:p14="http://schemas.microsoft.com/office/powerpoint/2010/main" val="4243820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31CF1-8B03-6C50-5CA8-2C0C88CE0B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C39EB2-F325-AFC1-4E76-AB80F994A577}"/>
              </a:ext>
            </a:extLst>
          </p:cNvPr>
          <p:cNvSpPr>
            <a:spLocks noGrp="1"/>
          </p:cNvSpPr>
          <p:nvPr>
            <p:ph type="title"/>
          </p:nvPr>
        </p:nvSpPr>
        <p:spPr/>
        <p:txBody>
          <a:bodyPr>
            <a:normAutofit fontScale="90000"/>
          </a:bodyPr>
          <a:lstStyle/>
          <a:p>
            <a:r>
              <a:rPr lang="cs-CZ" dirty="0"/>
              <a:t>Co z analýzy vyplývá</a:t>
            </a:r>
          </a:p>
        </p:txBody>
      </p:sp>
      <p:sp>
        <p:nvSpPr>
          <p:cNvPr id="3" name="Content Placeholder 2">
            <a:extLst>
              <a:ext uri="{FF2B5EF4-FFF2-40B4-BE49-F238E27FC236}">
                <a16:creationId xmlns:a16="http://schemas.microsoft.com/office/drawing/2014/main" id="{BD56C696-117E-D5D4-BFB0-7F43A14C2B96}"/>
              </a:ext>
            </a:extLst>
          </p:cNvPr>
          <p:cNvSpPr>
            <a:spLocks noGrp="1"/>
          </p:cNvSpPr>
          <p:nvPr>
            <p:ph sz="quarter" idx="10"/>
          </p:nvPr>
        </p:nvSpPr>
        <p:spPr/>
        <p:txBody>
          <a:bodyPr>
            <a:normAutofit/>
          </a:bodyPr>
          <a:lstStyle/>
          <a:p>
            <a:pPr>
              <a:lnSpc>
                <a:spcPct val="150000"/>
              </a:lnSpc>
            </a:pPr>
            <a:r>
              <a:rPr lang="cs-CZ" dirty="0"/>
              <a:t>Z rozhovorů se velmi jasně opakuje několik potřeb:</a:t>
            </a:r>
          </a:p>
          <a:p>
            <a:pPr marL="342900" indent="-342900">
              <a:lnSpc>
                <a:spcPct val="150000"/>
              </a:lnSpc>
              <a:buFontTx/>
              <a:buChar char="-"/>
            </a:pPr>
            <a:r>
              <a:rPr lang="cs-CZ" b="1" dirty="0"/>
              <a:t>koordinace</a:t>
            </a:r>
            <a:r>
              <a:rPr lang="cs-CZ" dirty="0"/>
              <a:t> na úrovni kraje,</a:t>
            </a:r>
          </a:p>
          <a:p>
            <a:pPr marL="342900" indent="-342900">
              <a:lnSpc>
                <a:spcPct val="150000"/>
              </a:lnSpc>
              <a:buFontTx/>
              <a:buChar char="-"/>
            </a:pPr>
            <a:r>
              <a:rPr lang="cs-CZ" b="1" dirty="0"/>
              <a:t>praktická podpora</a:t>
            </a:r>
            <a:r>
              <a:rPr lang="cs-CZ" dirty="0"/>
              <a:t> pro malé obce,</a:t>
            </a:r>
          </a:p>
          <a:p>
            <a:pPr marL="342900" indent="-342900">
              <a:lnSpc>
                <a:spcPct val="150000"/>
              </a:lnSpc>
              <a:buFontTx/>
              <a:buChar char="-"/>
            </a:pPr>
            <a:r>
              <a:rPr lang="cs-CZ" b="1" dirty="0"/>
              <a:t>posílení kapacit MAS a obcí </a:t>
            </a:r>
            <a:r>
              <a:rPr lang="cs-CZ" dirty="0"/>
              <a:t>v energetice a klimatu,</a:t>
            </a:r>
          </a:p>
          <a:p>
            <a:pPr marL="342900" indent="-342900">
              <a:lnSpc>
                <a:spcPct val="150000"/>
              </a:lnSpc>
              <a:buFontTx/>
              <a:buChar char="-"/>
            </a:pPr>
            <a:r>
              <a:rPr lang="cs-CZ" b="1" dirty="0"/>
              <a:t>stabilnější a transparentní financování</a:t>
            </a:r>
            <a:r>
              <a:rPr lang="cs-CZ" dirty="0"/>
              <a:t> navázané na plány a strategie,</a:t>
            </a:r>
          </a:p>
          <a:p>
            <a:pPr marL="342900" indent="-342900">
              <a:lnSpc>
                <a:spcPct val="150000"/>
              </a:lnSpc>
              <a:buFontTx/>
              <a:buChar char="-"/>
            </a:pPr>
            <a:r>
              <a:rPr lang="cs-CZ" b="1" dirty="0"/>
              <a:t>společná datová a znalostní základna</a:t>
            </a:r>
            <a:r>
              <a:rPr lang="cs-CZ" dirty="0"/>
              <a:t>,</a:t>
            </a:r>
          </a:p>
          <a:p>
            <a:pPr marL="342900" indent="-342900">
              <a:lnSpc>
                <a:spcPct val="150000"/>
              </a:lnSpc>
              <a:buFontTx/>
              <a:buChar char="-"/>
            </a:pPr>
            <a:r>
              <a:rPr lang="cs-CZ" dirty="0"/>
              <a:t>systematické </a:t>
            </a:r>
            <a:r>
              <a:rPr lang="cs-CZ" b="1" dirty="0"/>
              <a:t>sdílení zkušeností a dobré praxe</a:t>
            </a:r>
            <a:r>
              <a:rPr lang="cs-CZ" dirty="0"/>
              <a:t>.</a:t>
            </a:r>
          </a:p>
        </p:txBody>
      </p:sp>
      <p:pic>
        <p:nvPicPr>
          <p:cNvPr id="4" name="Obrázek 3">
            <a:extLst>
              <a:ext uri="{FF2B5EF4-FFF2-40B4-BE49-F238E27FC236}">
                <a16:creationId xmlns:a16="http://schemas.microsoft.com/office/drawing/2014/main" id="{B66AB918-D44C-DF0D-56CE-585C8D6660E4}"/>
              </a:ext>
            </a:extLst>
          </p:cNvPr>
          <p:cNvPicPr>
            <a:picLocks noChangeAspect="1"/>
          </p:cNvPicPr>
          <p:nvPr/>
        </p:nvPicPr>
        <p:blipFill>
          <a:blip r:embed="rId2"/>
          <a:stretch>
            <a:fillRect/>
          </a:stretch>
        </p:blipFill>
        <p:spPr>
          <a:xfrm>
            <a:off x="9155313" y="6152145"/>
            <a:ext cx="2721001" cy="370151"/>
          </a:xfrm>
          <a:prstGeom prst="rect">
            <a:avLst/>
          </a:prstGeom>
        </p:spPr>
      </p:pic>
    </p:spTree>
    <p:extLst>
      <p:ext uri="{BB962C8B-B14F-4D97-AF65-F5344CB8AC3E}">
        <p14:creationId xmlns:p14="http://schemas.microsoft.com/office/powerpoint/2010/main" val="2988503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A6157D-6252-F702-1D1E-1D29E157123D}"/>
              </a:ext>
            </a:extLst>
          </p:cNvPr>
          <p:cNvSpPr>
            <a:spLocks noGrp="1"/>
          </p:cNvSpPr>
          <p:nvPr>
            <p:ph type="body" idx="1"/>
          </p:nvPr>
        </p:nvSpPr>
        <p:spPr/>
        <p:txBody>
          <a:bodyPr>
            <a:normAutofit/>
          </a:bodyPr>
          <a:lstStyle/>
          <a:p>
            <a:r>
              <a:rPr lang="cs-CZ" dirty="0">
                <a:latin typeface="Montserrat Medium" panose="00000600000000000000" pitchFamily="2" charset="-18"/>
              </a:rPr>
              <a:t>Regionální platforma pro podporu obcí Ústeckého kraje v energetickém plánování</a:t>
            </a:r>
          </a:p>
        </p:txBody>
      </p:sp>
      <p:sp>
        <p:nvSpPr>
          <p:cNvPr id="3" name="Title 2">
            <a:extLst>
              <a:ext uri="{FF2B5EF4-FFF2-40B4-BE49-F238E27FC236}">
                <a16:creationId xmlns:a16="http://schemas.microsoft.com/office/drawing/2014/main" id="{9E864466-5D18-334C-4DC9-17C99E19163E}"/>
              </a:ext>
            </a:extLst>
          </p:cNvPr>
          <p:cNvSpPr>
            <a:spLocks noGrp="1"/>
          </p:cNvSpPr>
          <p:nvPr>
            <p:ph type="title"/>
          </p:nvPr>
        </p:nvSpPr>
        <p:spPr/>
        <p:txBody>
          <a:bodyPr/>
          <a:lstStyle/>
          <a:p>
            <a:r>
              <a:rPr lang="cs-CZ" dirty="0">
                <a:latin typeface="Montserrat Medium" panose="00000600000000000000" pitchFamily="2" charset="-18"/>
              </a:rPr>
              <a:t>EON</a:t>
            </a:r>
            <a:endParaRPr lang="en-US" dirty="0">
              <a:latin typeface="Montserrat Medium" panose="00000600000000000000" pitchFamily="2" charset="-18"/>
            </a:endParaRPr>
          </a:p>
        </p:txBody>
      </p:sp>
    </p:spTree>
    <p:extLst>
      <p:ext uri="{BB962C8B-B14F-4D97-AF65-F5344CB8AC3E}">
        <p14:creationId xmlns:p14="http://schemas.microsoft.com/office/powerpoint/2010/main" val="2754409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CFABB-51B4-33E7-CB96-66AC1EBA28B7}"/>
              </a:ext>
            </a:extLst>
          </p:cNvPr>
          <p:cNvSpPr>
            <a:spLocks noGrp="1"/>
          </p:cNvSpPr>
          <p:nvPr>
            <p:ph type="title"/>
          </p:nvPr>
        </p:nvSpPr>
        <p:spPr/>
        <p:txBody>
          <a:bodyPr/>
          <a:lstStyle/>
          <a:p>
            <a:r>
              <a:rPr lang="cs-CZ" dirty="0">
                <a:latin typeface="Montserrat Medium" panose="00000600000000000000" pitchFamily="2" charset="-18"/>
              </a:rPr>
              <a:t>Proč EON vzniká</a:t>
            </a:r>
            <a:endParaRPr lang="en-US" dirty="0">
              <a:latin typeface="Montserrat Medium" panose="00000600000000000000" pitchFamily="2" charset="-18"/>
            </a:endParaRPr>
          </a:p>
        </p:txBody>
      </p:sp>
      <p:sp>
        <p:nvSpPr>
          <p:cNvPr id="4" name="Text Placeholder 3">
            <a:extLst>
              <a:ext uri="{FF2B5EF4-FFF2-40B4-BE49-F238E27FC236}">
                <a16:creationId xmlns:a16="http://schemas.microsoft.com/office/drawing/2014/main" id="{716CFC86-2D63-D26B-DE5F-0704DBACC1B7}"/>
              </a:ext>
            </a:extLst>
          </p:cNvPr>
          <p:cNvSpPr>
            <a:spLocks noGrp="1"/>
          </p:cNvSpPr>
          <p:nvPr>
            <p:ph type="body" sz="half" idx="2"/>
          </p:nvPr>
        </p:nvSpPr>
        <p:spPr>
          <a:xfrm>
            <a:off x="634484" y="2057400"/>
            <a:ext cx="10940482" cy="3860800"/>
          </a:xfrm>
        </p:spPr>
        <p:txBody>
          <a:bodyPr>
            <a:normAutofit fontScale="85000" lnSpcReduction="20000"/>
          </a:bodyPr>
          <a:lstStyle/>
          <a:p>
            <a:pPr>
              <a:lnSpc>
                <a:spcPct val="160000"/>
              </a:lnSpc>
            </a:pPr>
            <a:r>
              <a:rPr lang="cs-CZ" dirty="0"/>
              <a:t>EON vzniká jako reakce na </a:t>
            </a:r>
            <a:r>
              <a:rPr lang="cs-CZ" b="1" dirty="0"/>
              <a:t>reálné kapacitní nedostatky </a:t>
            </a:r>
            <a:r>
              <a:rPr lang="cs-CZ" dirty="0"/>
              <a:t>a je snahou Energetického centra Ústeckého kraje o systematičtější podporu obcí v energetické transformaci.</a:t>
            </a:r>
          </a:p>
          <a:p>
            <a:pPr>
              <a:lnSpc>
                <a:spcPct val="160000"/>
              </a:lnSpc>
            </a:pPr>
            <a:endParaRPr lang="cs-CZ" dirty="0"/>
          </a:p>
          <a:p>
            <a:r>
              <a:rPr lang="cs-CZ" dirty="0"/>
              <a:t>Obce, zejména malé a střední:</a:t>
            </a:r>
          </a:p>
          <a:p>
            <a:pPr marL="342900" indent="-342900">
              <a:buFontTx/>
              <a:buChar char="-"/>
            </a:pPr>
            <a:r>
              <a:rPr lang="cs-CZ" dirty="0"/>
              <a:t>nemají energetiky ani projektové manažery,</a:t>
            </a:r>
          </a:p>
          <a:p>
            <a:pPr marL="342900" indent="-342900">
              <a:buFontTx/>
              <a:buChar char="-"/>
            </a:pPr>
            <a:r>
              <a:rPr lang="cs-CZ" dirty="0"/>
              <a:t>nemají kapacitu sledovat dotace, legislativu a data,</a:t>
            </a:r>
          </a:p>
          <a:p>
            <a:pPr marL="342900" indent="-342900">
              <a:buFontTx/>
              <a:buChar char="-"/>
            </a:pPr>
            <a:r>
              <a:rPr lang="cs-CZ" dirty="0"/>
              <a:t>často stojí před rozhodnutími, na která nejsou odborně připraveny.</a:t>
            </a:r>
          </a:p>
          <a:p>
            <a:endParaRPr lang="cs-CZ" dirty="0"/>
          </a:p>
          <a:p>
            <a:r>
              <a:rPr lang="cs-CZ" dirty="0"/>
              <a:t>V kraji zároveň:</a:t>
            </a:r>
          </a:p>
          <a:p>
            <a:pPr marL="342900" indent="-342900">
              <a:buFontTx/>
              <a:buChar char="-"/>
            </a:pPr>
            <a:r>
              <a:rPr lang="cs-CZ" dirty="0"/>
              <a:t>existuje mnoho aktérů, projektů a iniciativ,</a:t>
            </a:r>
          </a:p>
          <a:p>
            <a:pPr marL="342900" indent="-342900">
              <a:buFontTx/>
              <a:buChar char="-"/>
            </a:pPr>
            <a:r>
              <a:rPr lang="cs-CZ" dirty="0"/>
              <a:t>ale chybí </a:t>
            </a:r>
            <a:r>
              <a:rPr lang="cs-CZ" b="1" dirty="0"/>
              <a:t>praktická koordinace a exekuce</a:t>
            </a:r>
            <a:r>
              <a:rPr lang="cs-CZ" dirty="0"/>
              <a:t>.</a:t>
            </a:r>
          </a:p>
          <a:p>
            <a:endParaRPr lang="en-US" dirty="0"/>
          </a:p>
        </p:txBody>
      </p:sp>
      <p:pic>
        <p:nvPicPr>
          <p:cNvPr id="5" name="Obrázek 4">
            <a:extLst>
              <a:ext uri="{FF2B5EF4-FFF2-40B4-BE49-F238E27FC236}">
                <a16:creationId xmlns:a16="http://schemas.microsoft.com/office/drawing/2014/main" id="{23CF14C1-6AEB-FDB6-59CE-AE3928D9984C}"/>
              </a:ext>
            </a:extLst>
          </p:cNvPr>
          <p:cNvPicPr>
            <a:picLocks noChangeAspect="1"/>
          </p:cNvPicPr>
          <p:nvPr/>
        </p:nvPicPr>
        <p:blipFill>
          <a:blip r:embed="rId2"/>
          <a:stretch>
            <a:fillRect/>
          </a:stretch>
        </p:blipFill>
        <p:spPr>
          <a:xfrm>
            <a:off x="9155313" y="6152145"/>
            <a:ext cx="2721001" cy="370151"/>
          </a:xfrm>
          <a:prstGeom prst="rect">
            <a:avLst/>
          </a:prstGeom>
        </p:spPr>
      </p:pic>
    </p:spTree>
    <p:extLst>
      <p:ext uri="{BB962C8B-B14F-4D97-AF65-F5344CB8AC3E}">
        <p14:creationId xmlns:p14="http://schemas.microsoft.com/office/powerpoint/2010/main" val="629002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D793C-EFAF-4F41-73F5-AA5D7BF720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F63B69-7C21-A0EB-B8F0-548B3CC72807}"/>
              </a:ext>
            </a:extLst>
          </p:cNvPr>
          <p:cNvSpPr>
            <a:spLocks noGrp="1"/>
          </p:cNvSpPr>
          <p:nvPr>
            <p:ph type="title"/>
          </p:nvPr>
        </p:nvSpPr>
        <p:spPr>
          <a:xfrm>
            <a:off x="634482" y="711199"/>
            <a:ext cx="8331097" cy="986971"/>
          </a:xfrm>
        </p:spPr>
        <p:txBody>
          <a:bodyPr/>
          <a:lstStyle/>
          <a:p>
            <a:r>
              <a:rPr lang="pl-PL" dirty="0">
                <a:latin typeface="Montserrat Medium" panose="00000600000000000000" pitchFamily="2" charset="-18"/>
              </a:rPr>
              <a:t>Jak je EON postaven — základní architektura</a:t>
            </a:r>
            <a:endParaRPr lang="en-US" dirty="0">
              <a:latin typeface="Montserrat Medium" panose="00000600000000000000" pitchFamily="2" charset="-18"/>
            </a:endParaRPr>
          </a:p>
        </p:txBody>
      </p:sp>
      <p:sp>
        <p:nvSpPr>
          <p:cNvPr id="5" name="Rectangle 2">
            <a:extLst>
              <a:ext uri="{FF2B5EF4-FFF2-40B4-BE49-F238E27FC236}">
                <a16:creationId xmlns:a16="http://schemas.microsoft.com/office/drawing/2014/main" id="{F432721D-389C-6D27-303B-3439D90FBCEF}"/>
              </a:ext>
            </a:extLst>
          </p:cNvPr>
          <p:cNvSpPr>
            <a:spLocks noGrp="1" noChangeArrowheads="1"/>
          </p:cNvSpPr>
          <p:nvPr>
            <p:ph type="body" sz="half" idx="2"/>
          </p:nvPr>
        </p:nvSpPr>
        <p:spPr bwMode="auto">
          <a:xfrm>
            <a:off x="634482" y="1874953"/>
            <a:ext cx="10349469" cy="3108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50000"/>
              </a:lnSpc>
              <a:spcBef>
                <a:spcPct val="0"/>
              </a:spcBef>
              <a:spcAft>
                <a:spcPct val="0"/>
              </a:spcAft>
              <a:buClrTx/>
              <a:buSzTx/>
              <a:buAutoNum type="arabicPeriod"/>
              <a:tabLst/>
            </a:pPr>
            <a:r>
              <a:rPr kumimoji="0" lang="cs-CZ" altLang="cs-CZ" sz="1800" i="0" u="none" strike="noStrike" cap="none" normalizeH="0" baseline="0" dirty="0">
                <a:ln>
                  <a:noFill/>
                </a:ln>
                <a:solidFill>
                  <a:schemeClr val="tx1"/>
                </a:solidFill>
                <a:effectLst/>
                <a:latin typeface="Montserrat Medium" panose="00000600000000000000" pitchFamily="2" charset="-18"/>
              </a:rPr>
              <a:t>Regionální platforma pro koordinaci a politiku</a:t>
            </a:r>
          </a:p>
          <a:p>
            <a:pPr marL="800100" lvl="1" indent="-342900" eaLnBrk="0" fontAlgn="base" hangingPunct="0">
              <a:lnSpc>
                <a:spcPct val="150000"/>
              </a:lnSpc>
              <a:spcBef>
                <a:spcPct val="0"/>
              </a:spcBef>
              <a:spcAft>
                <a:spcPct val="0"/>
              </a:spcAft>
              <a:buAutoNum type="arabicPeriod"/>
            </a:pPr>
            <a:r>
              <a:rPr lang="pl-PL" altLang="cs-CZ" sz="1200" dirty="0">
                <a:solidFill>
                  <a:schemeClr val="tx1"/>
                </a:solidFill>
                <a:latin typeface="Montserrat Medium" panose="00000600000000000000" pitchFamily="2" charset="-18"/>
              </a:rPr>
              <a:t>Propojuje obce, kraj, MAS, experty, akademii a průmysl,</a:t>
            </a:r>
            <a:endParaRPr lang="cs-CZ" altLang="cs-CZ" sz="1200" dirty="0">
              <a:solidFill>
                <a:schemeClr val="tx1"/>
              </a:solidFill>
              <a:latin typeface="Montserrat Medium" panose="00000600000000000000" pitchFamily="2" charset="-18"/>
            </a:endParaRPr>
          </a:p>
          <a:p>
            <a:pPr marL="800100" lvl="1" indent="-342900" eaLnBrk="0" fontAlgn="base" hangingPunct="0">
              <a:lnSpc>
                <a:spcPct val="150000"/>
              </a:lnSpc>
              <a:spcBef>
                <a:spcPct val="0"/>
              </a:spcBef>
              <a:spcAft>
                <a:spcPct val="0"/>
              </a:spcAft>
              <a:buAutoNum type="arabicPeriod"/>
            </a:pPr>
            <a:r>
              <a:rPr kumimoji="0" lang="cs-CZ" altLang="cs-CZ" sz="1200" i="0" u="none" strike="noStrike" cap="none" normalizeH="0" baseline="0" dirty="0">
                <a:ln>
                  <a:noFill/>
                </a:ln>
                <a:solidFill>
                  <a:schemeClr val="tx1"/>
                </a:solidFill>
                <a:effectLst/>
                <a:latin typeface="Montserrat Medium" panose="00000600000000000000" pitchFamily="2" charset="-18"/>
              </a:rPr>
              <a:t>jádro tvoří zástupci těchto segmentů, kteří se pravidelně setkávají,</a:t>
            </a:r>
          </a:p>
          <a:p>
            <a:pPr marL="800100" lvl="1" indent="-342900" eaLnBrk="0" fontAlgn="base" hangingPunct="0">
              <a:lnSpc>
                <a:spcPct val="150000"/>
              </a:lnSpc>
              <a:spcBef>
                <a:spcPct val="0"/>
              </a:spcBef>
              <a:spcAft>
                <a:spcPct val="0"/>
              </a:spcAft>
              <a:buAutoNum type="arabicPeriod"/>
            </a:pPr>
            <a:r>
              <a:rPr kumimoji="0" lang="cs-CZ" altLang="cs-CZ" sz="1200" i="0" u="none" strike="noStrike" cap="none" normalizeH="0" baseline="0" dirty="0">
                <a:ln>
                  <a:noFill/>
                </a:ln>
                <a:solidFill>
                  <a:schemeClr val="tx1"/>
                </a:solidFill>
                <a:effectLst/>
                <a:latin typeface="Montserrat Medium" panose="00000600000000000000" pitchFamily="2" charset="-18"/>
              </a:rPr>
              <a:t>ECUK koordinuje, připravuje podklady, strukturuje diskusi a zpracovává výstupy.</a:t>
            </a:r>
          </a:p>
          <a:p>
            <a:pPr lvl="1" eaLnBrk="0" fontAlgn="base" hangingPunct="0">
              <a:lnSpc>
                <a:spcPct val="150000"/>
              </a:lnSpc>
              <a:spcBef>
                <a:spcPct val="0"/>
              </a:spcBef>
              <a:spcAft>
                <a:spcPct val="0"/>
              </a:spcAft>
            </a:pPr>
            <a:endParaRPr kumimoji="0" lang="cs-CZ" altLang="cs-CZ" sz="1200" i="0" u="none" strike="noStrike" cap="none" normalizeH="0" baseline="0" dirty="0">
              <a:ln>
                <a:noFill/>
              </a:ln>
              <a:solidFill>
                <a:schemeClr val="tx1"/>
              </a:solidFill>
              <a:effectLst/>
              <a:latin typeface="Montserrat Medium" panose="00000600000000000000" pitchFamily="2" charset="-18"/>
            </a:endParaRPr>
          </a:p>
          <a:p>
            <a:pPr marL="342900" indent="-342900" eaLnBrk="0" fontAlgn="base" hangingPunct="0">
              <a:lnSpc>
                <a:spcPct val="150000"/>
              </a:lnSpc>
              <a:spcBef>
                <a:spcPct val="0"/>
              </a:spcBef>
              <a:spcAft>
                <a:spcPct val="0"/>
              </a:spcAft>
              <a:buAutoNum type="arabicPeriod"/>
            </a:pPr>
            <a:r>
              <a:rPr lang="cs-CZ" altLang="cs-CZ" sz="1800" dirty="0">
                <a:latin typeface="Montserrat Medium" panose="00000600000000000000" pitchFamily="2" charset="-18"/>
              </a:rPr>
              <a:t>Sdílený expertní tým pro obce</a:t>
            </a:r>
          </a:p>
          <a:p>
            <a:pPr marL="800100" lvl="1" indent="-342900" eaLnBrk="0" fontAlgn="base" hangingPunct="0">
              <a:lnSpc>
                <a:spcPct val="150000"/>
              </a:lnSpc>
              <a:spcBef>
                <a:spcPct val="0"/>
              </a:spcBef>
              <a:spcAft>
                <a:spcPct val="0"/>
              </a:spcAft>
              <a:buAutoNum type="arabicPeriod"/>
            </a:pPr>
            <a:r>
              <a:rPr kumimoji="0" lang="cs-CZ" altLang="cs-CZ" sz="1200" i="0" u="none" strike="noStrike" cap="none" normalizeH="0" baseline="0" dirty="0">
                <a:ln>
                  <a:noFill/>
                </a:ln>
                <a:solidFill>
                  <a:schemeClr val="tx1"/>
                </a:solidFill>
                <a:effectLst/>
                <a:latin typeface="Montserrat Medium" panose="00000600000000000000" pitchFamily="2" charset="-18"/>
              </a:rPr>
              <a:t>P</a:t>
            </a:r>
            <a:r>
              <a:rPr kumimoji="0" lang="fi-FI" altLang="cs-CZ" sz="1200" i="0" u="none" strike="noStrike" cap="none" normalizeH="0" baseline="0" dirty="0">
                <a:ln>
                  <a:noFill/>
                </a:ln>
                <a:solidFill>
                  <a:schemeClr val="tx1"/>
                </a:solidFill>
                <a:effectLst/>
                <a:latin typeface="Montserrat Medium" panose="00000600000000000000" pitchFamily="2" charset="-18"/>
              </a:rPr>
              <a:t>omáhá zorientovat se v možnostech</a:t>
            </a:r>
            <a:r>
              <a:rPr kumimoji="0" lang="cs-CZ" altLang="cs-CZ" sz="1200" i="0" u="none" strike="noStrike" cap="none" normalizeH="0" baseline="0" dirty="0">
                <a:ln>
                  <a:noFill/>
                </a:ln>
                <a:solidFill>
                  <a:schemeClr val="tx1"/>
                </a:solidFill>
                <a:effectLst/>
                <a:latin typeface="Montserrat Medium" panose="00000600000000000000" pitchFamily="2" charset="-18"/>
              </a:rPr>
              <a:t>,</a:t>
            </a:r>
          </a:p>
          <a:p>
            <a:pPr marL="800100" lvl="1" indent="-342900" eaLnBrk="0" fontAlgn="base" hangingPunct="0">
              <a:lnSpc>
                <a:spcPct val="150000"/>
              </a:lnSpc>
              <a:spcBef>
                <a:spcPct val="0"/>
              </a:spcBef>
              <a:spcAft>
                <a:spcPct val="0"/>
              </a:spcAft>
              <a:buAutoNum type="arabicPeriod"/>
            </a:pPr>
            <a:r>
              <a:rPr kumimoji="0" lang="cs-CZ" altLang="cs-CZ" sz="1200" i="0" u="none" strike="noStrike" cap="none" normalizeH="0" baseline="0" dirty="0">
                <a:ln>
                  <a:noFill/>
                </a:ln>
                <a:solidFill>
                  <a:schemeClr val="tx1"/>
                </a:solidFill>
                <a:effectLst/>
                <a:latin typeface="Montserrat Medium" panose="00000600000000000000" pitchFamily="2" charset="-18"/>
              </a:rPr>
              <a:t>připravuje podklady pro rozhodování,</a:t>
            </a:r>
          </a:p>
          <a:p>
            <a:pPr marL="800100" lvl="1" indent="-342900" eaLnBrk="0" fontAlgn="base" hangingPunct="0">
              <a:lnSpc>
                <a:spcPct val="150000"/>
              </a:lnSpc>
              <a:spcBef>
                <a:spcPct val="0"/>
              </a:spcBef>
              <a:spcAft>
                <a:spcPct val="0"/>
              </a:spcAft>
              <a:buAutoNum type="arabicPeriod"/>
            </a:pPr>
            <a:r>
              <a:rPr kumimoji="0" lang="pt-BR" altLang="cs-CZ" sz="1200" i="0" u="none" strike="noStrike" cap="none" normalizeH="0" baseline="0" dirty="0">
                <a:ln>
                  <a:noFill/>
                </a:ln>
                <a:solidFill>
                  <a:schemeClr val="tx1"/>
                </a:solidFill>
                <a:effectLst/>
                <a:latin typeface="Montserrat Medium" panose="00000600000000000000" pitchFamily="2" charset="-18"/>
              </a:rPr>
              <a:t>překládá dotace, data a legislativu do praktických kroků</a:t>
            </a:r>
            <a:r>
              <a:rPr kumimoji="0" lang="cs-CZ" altLang="cs-CZ" sz="1200" i="0" u="none" strike="noStrike" cap="none" normalizeH="0" baseline="0" dirty="0">
                <a:ln>
                  <a:noFill/>
                </a:ln>
                <a:solidFill>
                  <a:schemeClr val="tx1"/>
                </a:solidFill>
                <a:effectLst/>
                <a:latin typeface="Montserrat Medium" panose="00000600000000000000" pitchFamily="2" charset="-18"/>
              </a:rPr>
              <a:t>,</a:t>
            </a:r>
          </a:p>
          <a:p>
            <a:pPr marL="800100" lvl="1" indent="-342900" eaLnBrk="0" fontAlgn="base" hangingPunct="0">
              <a:lnSpc>
                <a:spcPct val="150000"/>
              </a:lnSpc>
              <a:spcBef>
                <a:spcPct val="0"/>
              </a:spcBef>
              <a:spcAft>
                <a:spcPct val="0"/>
              </a:spcAft>
              <a:buAutoNum type="arabicPeriod"/>
            </a:pPr>
            <a:r>
              <a:rPr kumimoji="0" lang="cs-CZ" altLang="cs-CZ" sz="1200" i="0" u="none" strike="noStrike" cap="none" normalizeH="0" baseline="0" dirty="0">
                <a:ln>
                  <a:noFill/>
                </a:ln>
                <a:solidFill>
                  <a:schemeClr val="tx1"/>
                </a:solidFill>
                <a:effectLst/>
                <a:latin typeface="Montserrat Medium" panose="00000600000000000000" pitchFamily="2" charset="-18"/>
              </a:rPr>
              <a:t>podporuje přípravu projektů.</a:t>
            </a:r>
          </a:p>
        </p:txBody>
      </p:sp>
      <p:pic>
        <p:nvPicPr>
          <p:cNvPr id="6" name="Obrázek 5">
            <a:extLst>
              <a:ext uri="{FF2B5EF4-FFF2-40B4-BE49-F238E27FC236}">
                <a16:creationId xmlns:a16="http://schemas.microsoft.com/office/drawing/2014/main" id="{6295A46D-56D9-1E4B-B98C-F889A16A1B1E}"/>
              </a:ext>
            </a:extLst>
          </p:cNvPr>
          <p:cNvPicPr>
            <a:picLocks noChangeAspect="1"/>
          </p:cNvPicPr>
          <p:nvPr/>
        </p:nvPicPr>
        <p:blipFill>
          <a:blip r:embed="rId2"/>
          <a:stretch>
            <a:fillRect/>
          </a:stretch>
        </p:blipFill>
        <p:spPr>
          <a:xfrm>
            <a:off x="9155313" y="6152145"/>
            <a:ext cx="2721001" cy="370151"/>
          </a:xfrm>
          <a:prstGeom prst="rect">
            <a:avLst/>
          </a:prstGeom>
        </p:spPr>
      </p:pic>
    </p:spTree>
    <p:extLst>
      <p:ext uri="{BB962C8B-B14F-4D97-AF65-F5344CB8AC3E}">
        <p14:creationId xmlns:p14="http://schemas.microsoft.com/office/powerpoint/2010/main" val="406375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7DEEC-EDCC-7422-5065-C267F775C9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06958-3BC5-FD90-8F12-ABB2EA766652}"/>
              </a:ext>
            </a:extLst>
          </p:cNvPr>
          <p:cNvSpPr>
            <a:spLocks noGrp="1"/>
          </p:cNvSpPr>
          <p:nvPr>
            <p:ph type="title"/>
          </p:nvPr>
        </p:nvSpPr>
        <p:spPr>
          <a:xfrm>
            <a:off x="634482" y="711199"/>
            <a:ext cx="7193673" cy="986971"/>
          </a:xfrm>
        </p:spPr>
        <p:txBody>
          <a:bodyPr/>
          <a:lstStyle/>
          <a:p>
            <a:r>
              <a:rPr lang="cs-CZ" dirty="0">
                <a:latin typeface="Montserrat Medium" panose="00000600000000000000" pitchFamily="2" charset="-18"/>
              </a:rPr>
              <a:t>Hlavní aktivity</a:t>
            </a:r>
            <a:endParaRPr lang="en-US" dirty="0">
              <a:latin typeface="Montserrat Medium" panose="00000600000000000000" pitchFamily="2" charset="-18"/>
            </a:endParaRPr>
          </a:p>
        </p:txBody>
      </p:sp>
      <p:sp>
        <p:nvSpPr>
          <p:cNvPr id="4" name="Text Placeholder 3">
            <a:extLst>
              <a:ext uri="{FF2B5EF4-FFF2-40B4-BE49-F238E27FC236}">
                <a16:creationId xmlns:a16="http://schemas.microsoft.com/office/drawing/2014/main" id="{F25D000C-AC35-CDCB-B59A-9827B7BB8D40}"/>
              </a:ext>
            </a:extLst>
          </p:cNvPr>
          <p:cNvSpPr>
            <a:spLocks noGrp="1"/>
          </p:cNvSpPr>
          <p:nvPr>
            <p:ph type="body" sz="half" idx="2"/>
          </p:nvPr>
        </p:nvSpPr>
        <p:spPr>
          <a:xfrm>
            <a:off x="634484" y="2057400"/>
            <a:ext cx="10940482" cy="3860800"/>
          </a:xfrm>
        </p:spPr>
        <p:txBody>
          <a:bodyPr>
            <a:normAutofit/>
          </a:bodyPr>
          <a:lstStyle/>
          <a:p>
            <a:pPr>
              <a:lnSpc>
                <a:spcPct val="150000"/>
              </a:lnSpc>
            </a:pPr>
            <a:r>
              <a:rPr lang="cs-CZ" b="1" dirty="0"/>
              <a:t>1. Prakticky zaměřená setkání (2× ročně)</a:t>
            </a:r>
          </a:p>
          <a:p>
            <a:pPr>
              <a:lnSpc>
                <a:spcPct val="150000"/>
              </a:lnSpc>
            </a:pPr>
            <a:r>
              <a:rPr lang="cs-CZ" dirty="0"/>
              <a:t>Každé setkání:</a:t>
            </a:r>
          </a:p>
          <a:p>
            <a:pPr marL="342900" indent="-342900">
              <a:lnSpc>
                <a:spcPct val="150000"/>
              </a:lnSpc>
              <a:buFontTx/>
              <a:buChar char="-"/>
            </a:pPr>
            <a:r>
              <a:rPr lang="cs-CZ" dirty="0"/>
              <a:t>má jedno jasné téma, které reflektuje aktuální situaci kraje,</a:t>
            </a:r>
          </a:p>
          <a:p>
            <a:pPr marL="342900" indent="-342900">
              <a:lnSpc>
                <a:spcPct val="150000"/>
              </a:lnSpc>
              <a:buFontTx/>
              <a:buChar char="-"/>
            </a:pPr>
            <a:r>
              <a:rPr lang="cs-CZ" dirty="0"/>
              <a:t>generuje </a:t>
            </a:r>
            <a:r>
              <a:rPr lang="cs-CZ" b="1" dirty="0"/>
              <a:t>konkrétní výstup</a:t>
            </a:r>
            <a:r>
              <a:rPr lang="cs-CZ" dirty="0"/>
              <a:t>, např.:</a:t>
            </a:r>
          </a:p>
          <a:p>
            <a:pPr marL="800100" lvl="1" indent="-342900">
              <a:lnSpc>
                <a:spcPct val="150000"/>
              </a:lnSpc>
              <a:buFontTx/>
              <a:buChar char="-"/>
            </a:pPr>
            <a:r>
              <a:rPr lang="cs-CZ" sz="1700" dirty="0">
                <a:solidFill>
                  <a:schemeClr val="tx1"/>
                </a:solidFill>
                <a:latin typeface="Montserrat" panose="00000500000000000000" pitchFamily="2" charset="-18"/>
              </a:rPr>
              <a:t>sadu </a:t>
            </a:r>
            <a:r>
              <a:rPr lang="cs-CZ" sz="1700" dirty="0" err="1">
                <a:solidFill>
                  <a:schemeClr val="tx1"/>
                </a:solidFill>
                <a:latin typeface="Montserrat" panose="00000500000000000000" pitchFamily="2" charset="-18"/>
              </a:rPr>
              <a:t>policy</a:t>
            </a:r>
            <a:r>
              <a:rPr lang="cs-CZ" sz="1700" dirty="0">
                <a:solidFill>
                  <a:schemeClr val="tx1"/>
                </a:solidFill>
                <a:latin typeface="Montserrat" panose="00000500000000000000" pitchFamily="2" charset="-18"/>
              </a:rPr>
              <a:t> doporučení pro kraj i národní úroveň,</a:t>
            </a:r>
          </a:p>
          <a:p>
            <a:pPr marL="800100" lvl="1" indent="-342900">
              <a:lnSpc>
                <a:spcPct val="150000"/>
              </a:lnSpc>
              <a:buFontTx/>
              <a:buChar char="-"/>
            </a:pPr>
            <a:r>
              <a:rPr lang="cs-CZ" sz="1700" dirty="0">
                <a:solidFill>
                  <a:schemeClr val="tx1"/>
                </a:solidFill>
                <a:latin typeface="Montserrat" panose="00000500000000000000" pitchFamily="2" charset="-18"/>
              </a:rPr>
              <a:t>konkrétní metodika pro starosty.</a:t>
            </a:r>
          </a:p>
        </p:txBody>
      </p:sp>
      <p:pic>
        <p:nvPicPr>
          <p:cNvPr id="3" name="Obrázek 2">
            <a:extLst>
              <a:ext uri="{FF2B5EF4-FFF2-40B4-BE49-F238E27FC236}">
                <a16:creationId xmlns:a16="http://schemas.microsoft.com/office/drawing/2014/main" id="{DD7C8685-3AE3-852B-BB68-AB0366308608}"/>
              </a:ext>
            </a:extLst>
          </p:cNvPr>
          <p:cNvPicPr>
            <a:picLocks noChangeAspect="1"/>
          </p:cNvPicPr>
          <p:nvPr/>
        </p:nvPicPr>
        <p:blipFill>
          <a:blip r:embed="rId2"/>
          <a:stretch>
            <a:fillRect/>
          </a:stretch>
        </p:blipFill>
        <p:spPr>
          <a:xfrm>
            <a:off x="9155313" y="6152145"/>
            <a:ext cx="2721001" cy="370151"/>
          </a:xfrm>
          <a:prstGeom prst="rect">
            <a:avLst/>
          </a:prstGeom>
        </p:spPr>
      </p:pic>
    </p:spTree>
    <p:extLst>
      <p:ext uri="{BB962C8B-B14F-4D97-AF65-F5344CB8AC3E}">
        <p14:creationId xmlns:p14="http://schemas.microsoft.com/office/powerpoint/2010/main" val="1235761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81974-F115-14CF-1592-6D5CD6C588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EFFBAC-651E-E107-2E69-C54B1389A4C4}"/>
              </a:ext>
            </a:extLst>
          </p:cNvPr>
          <p:cNvSpPr>
            <a:spLocks noGrp="1"/>
          </p:cNvSpPr>
          <p:nvPr>
            <p:ph type="title"/>
          </p:nvPr>
        </p:nvSpPr>
        <p:spPr>
          <a:xfrm>
            <a:off x="634482" y="711199"/>
            <a:ext cx="7193673" cy="986971"/>
          </a:xfrm>
        </p:spPr>
        <p:txBody>
          <a:bodyPr/>
          <a:lstStyle/>
          <a:p>
            <a:r>
              <a:rPr lang="cs-CZ" dirty="0">
                <a:latin typeface="Montserrat Medium" panose="00000600000000000000" pitchFamily="2" charset="-18"/>
              </a:rPr>
              <a:t>Hlavní aktivity</a:t>
            </a:r>
            <a:endParaRPr lang="en-US" dirty="0">
              <a:latin typeface="Montserrat Medium" panose="00000600000000000000" pitchFamily="2" charset="-18"/>
            </a:endParaRPr>
          </a:p>
        </p:txBody>
      </p:sp>
      <p:sp>
        <p:nvSpPr>
          <p:cNvPr id="4" name="Text Placeholder 3">
            <a:extLst>
              <a:ext uri="{FF2B5EF4-FFF2-40B4-BE49-F238E27FC236}">
                <a16:creationId xmlns:a16="http://schemas.microsoft.com/office/drawing/2014/main" id="{AC866001-D99F-3412-5581-983C4B64C4E3}"/>
              </a:ext>
            </a:extLst>
          </p:cNvPr>
          <p:cNvSpPr>
            <a:spLocks noGrp="1"/>
          </p:cNvSpPr>
          <p:nvPr>
            <p:ph type="body" sz="half" idx="2"/>
          </p:nvPr>
        </p:nvSpPr>
        <p:spPr>
          <a:xfrm>
            <a:off x="634484" y="2057400"/>
            <a:ext cx="10940482" cy="3860800"/>
          </a:xfrm>
        </p:spPr>
        <p:txBody>
          <a:bodyPr>
            <a:normAutofit/>
          </a:bodyPr>
          <a:lstStyle/>
          <a:p>
            <a:pPr>
              <a:lnSpc>
                <a:spcPct val="150000"/>
              </a:lnSpc>
            </a:pPr>
            <a:r>
              <a:rPr lang="cs-CZ" b="1" dirty="0"/>
              <a:t>2. Přímá podpora obcí v praxi</a:t>
            </a:r>
          </a:p>
          <a:p>
            <a:pPr marL="342900" indent="-342900">
              <a:lnSpc>
                <a:spcPct val="150000"/>
              </a:lnSpc>
              <a:buFontTx/>
              <a:buChar char="-"/>
            </a:pPr>
            <a:r>
              <a:rPr lang="cs-CZ" dirty="0"/>
              <a:t>pracuje s konkrétními obcemi,</a:t>
            </a:r>
          </a:p>
          <a:p>
            <a:pPr marL="342900" indent="-342900">
              <a:lnSpc>
                <a:spcPct val="150000"/>
              </a:lnSpc>
              <a:buFontTx/>
              <a:buChar char="-"/>
            </a:pPr>
            <a:r>
              <a:rPr lang="cs-CZ" dirty="0"/>
              <a:t>provádí základní diagnostiku,</a:t>
            </a:r>
          </a:p>
          <a:p>
            <a:pPr marL="342900" indent="-342900">
              <a:lnSpc>
                <a:spcPct val="150000"/>
              </a:lnSpc>
              <a:buFontTx/>
              <a:buChar char="-"/>
            </a:pPr>
            <a:r>
              <a:rPr lang="cs-CZ" dirty="0"/>
              <a:t>pomáhá s formulací projektů,</a:t>
            </a:r>
          </a:p>
          <a:p>
            <a:pPr marL="342900" indent="-342900">
              <a:lnSpc>
                <a:spcPct val="150000"/>
              </a:lnSpc>
              <a:buFontTx/>
              <a:buChar char="-"/>
            </a:pPr>
            <a:r>
              <a:rPr lang="cs-CZ" dirty="0"/>
              <a:t>podporuje obce v přípravě žádostí a rozhodování.</a:t>
            </a:r>
          </a:p>
        </p:txBody>
      </p:sp>
      <p:pic>
        <p:nvPicPr>
          <p:cNvPr id="3" name="Obrázek 2">
            <a:extLst>
              <a:ext uri="{FF2B5EF4-FFF2-40B4-BE49-F238E27FC236}">
                <a16:creationId xmlns:a16="http://schemas.microsoft.com/office/drawing/2014/main" id="{AC20F613-4F70-83C0-101D-13B0ADF78695}"/>
              </a:ext>
            </a:extLst>
          </p:cNvPr>
          <p:cNvPicPr>
            <a:picLocks noChangeAspect="1"/>
          </p:cNvPicPr>
          <p:nvPr/>
        </p:nvPicPr>
        <p:blipFill>
          <a:blip r:embed="rId2"/>
          <a:stretch>
            <a:fillRect/>
          </a:stretch>
        </p:blipFill>
        <p:spPr>
          <a:xfrm>
            <a:off x="9155313" y="6152145"/>
            <a:ext cx="2721001" cy="370151"/>
          </a:xfrm>
          <a:prstGeom prst="rect">
            <a:avLst/>
          </a:prstGeom>
        </p:spPr>
      </p:pic>
    </p:spTree>
    <p:extLst>
      <p:ext uri="{BB962C8B-B14F-4D97-AF65-F5344CB8AC3E}">
        <p14:creationId xmlns:p14="http://schemas.microsoft.com/office/powerpoint/2010/main" val="1879811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8622B-9AD4-1CB7-BD0B-7244863099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B8911-0609-27C0-1679-C55FE127C463}"/>
              </a:ext>
            </a:extLst>
          </p:cNvPr>
          <p:cNvSpPr>
            <a:spLocks noGrp="1"/>
          </p:cNvSpPr>
          <p:nvPr>
            <p:ph type="title"/>
          </p:nvPr>
        </p:nvSpPr>
        <p:spPr>
          <a:xfrm>
            <a:off x="634482" y="711199"/>
            <a:ext cx="7193673" cy="986971"/>
          </a:xfrm>
        </p:spPr>
        <p:txBody>
          <a:bodyPr/>
          <a:lstStyle/>
          <a:p>
            <a:r>
              <a:rPr lang="cs-CZ" dirty="0">
                <a:latin typeface="Montserrat Medium" panose="00000600000000000000" pitchFamily="2" charset="-18"/>
              </a:rPr>
              <a:t>Hlavní aktivity</a:t>
            </a:r>
            <a:endParaRPr lang="en-US" dirty="0">
              <a:latin typeface="Montserrat Medium" panose="00000600000000000000" pitchFamily="2" charset="-18"/>
            </a:endParaRPr>
          </a:p>
        </p:txBody>
      </p:sp>
      <p:sp>
        <p:nvSpPr>
          <p:cNvPr id="4" name="Text Placeholder 3">
            <a:extLst>
              <a:ext uri="{FF2B5EF4-FFF2-40B4-BE49-F238E27FC236}">
                <a16:creationId xmlns:a16="http://schemas.microsoft.com/office/drawing/2014/main" id="{7C8D4AA1-4F94-A007-52A1-3FC74395DCB3}"/>
              </a:ext>
            </a:extLst>
          </p:cNvPr>
          <p:cNvSpPr>
            <a:spLocks noGrp="1"/>
          </p:cNvSpPr>
          <p:nvPr>
            <p:ph type="body" sz="half" idx="2"/>
          </p:nvPr>
        </p:nvSpPr>
        <p:spPr>
          <a:xfrm>
            <a:off x="634484" y="2057400"/>
            <a:ext cx="4327809" cy="3860800"/>
          </a:xfrm>
        </p:spPr>
        <p:txBody>
          <a:bodyPr>
            <a:normAutofit fontScale="62500" lnSpcReduction="20000"/>
          </a:bodyPr>
          <a:lstStyle/>
          <a:p>
            <a:pPr>
              <a:lnSpc>
                <a:spcPct val="170000"/>
              </a:lnSpc>
            </a:pPr>
            <a:r>
              <a:rPr lang="cs-CZ" sz="3600" b="1" dirty="0"/>
              <a:t>3. Vzdělávací program pro navýšení kapacit</a:t>
            </a:r>
          </a:p>
          <a:p>
            <a:pPr>
              <a:lnSpc>
                <a:spcPct val="170000"/>
              </a:lnSpc>
            </a:pPr>
            <a:r>
              <a:rPr lang="cs-CZ" dirty="0"/>
              <a:t>EON rozvíjí </a:t>
            </a:r>
            <a:r>
              <a:rPr lang="cs-CZ" b="1" dirty="0"/>
              <a:t>systematický vzdělávací program</a:t>
            </a:r>
            <a:r>
              <a:rPr lang="cs-CZ" dirty="0"/>
              <a:t>, který je určen pro:</a:t>
            </a:r>
          </a:p>
          <a:p>
            <a:pPr marL="342900" indent="-342900">
              <a:lnSpc>
                <a:spcPct val="170000"/>
              </a:lnSpc>
              <a:buFontTx/>
              <a:buChar char="-"/>
            </a:pPr>
            <a:r>
              <a:rPr lang="cs-CZ" dirty="0"/>
              <a:t>starosty a místostarosty,</a:t>
            </a:r>
          </a:p>
          <a:p>
            <a:pPr marL="342900" indent="-342900">
              <a:lnSpc>
                <a:spcPct val="170000"/>
              </a:lnSpc>
              <a:buFontTx/>
              <a:buChar char="-"/>
            </a:pPr>
            <a:r>
              <a:rPr lang="cs-CZ" dirty="0"/>
              <a:t>úředníky obcí,</a:t>
            </a:r>
          </a:p>
          <a:p>
            <a:pPr marL="342900" indent="-342900">
              <a:lnSpc>
                <a:spcPct val="170000"/>
              </a:lnSpc>
              <a:buFontTx/>
              <a:buChar char="-"/>
            </a:pPr>
            <a:r>
              <a:rPr lang="cs-CZ" dirty="0"/>
              <a:t>pracovníky MAS,</a:t>
            </a:r>
          </a:p>
          <a:p>
            <a:pPr marL="342900" indent="-342900">
              <a:lnSpc>
                <a:spcPct val="170000"/>
              </a:lnSpc>
              <a:buFontTx/>
              <a:buChar char="-"/>
            </a:pPr>
            <a:r>
              <a:rPr lang="cs-CZ" dirty="0"/>
              <a:t>regionální energetiky a projektové manažery.</a:t>
            </a:r>
          </a:p>
        </p:txBody>
      </p:sp>
      <p:sp>
        <p:nvSpPr>
          <p:cNvPr id="5" name="TextovéPole 4">
            <a:extLst>
              <a:ext uri="{FF2B5EF4-FFF2-40B4-BE49-F238E27FC236}">
                <a16:creationId xmlns:a16="http://schemas.microsoft.com/office/drawing/2014/main" id="{B8506ED9-6063-463A-E3C6-8E8732047AD1}"/>
              </a:ext>
            </a:extLst>
          </p:cNvPr>
          <p:cNvSpPr txBox="1"/>
          <p:nvPr/>
        </p:nvSpPr>
        <p:spPr>
          <a:xfrm>
            <a:off x="6372921" y="2057400"/>
            <a:ext cx="5268952" cy="3789564"/>
          </a:xfrm>
          <a:prstGeom prst="rect">
            <a:avLst/>
          </a:prstGeom>
          <a:noFill/>
        </p:spPr>
        <p:txBody>
          <a:bodyPr wrap="square">
            <a:spAutoFit/>
          </a:bodyPr>
          <a:lstStyle/>
          <a:p>
            <a:pPr>
              <a:lnSpc>
                <a:spcPct val="170000"/>
              </a:lnSpc>
            </a:pPr>
            <a:r>
              <a:rPr lang="cs-CZ" sz="1300" b="1" dirty="0">
                <a:latin typeface="Montserrat Medium" panose="00000600000000000000" pitchFamily="2" charset="-18"/>
              </a:rPr>
              <a:t>Charakter programu:</a:t>
            </a:r>
          </a:p>
          <a:p>
            <a:pPr marL="285750" indent="-285750">
              <a:lnSpc>
                <a:spcPct val="170000"/>
              </a:lnSpc>
              <a:buFontTx/>
              <a:buChar char="-"/>
            </a:pPr>
            <a:r>
              <a:rPr lang="cs-CZ" sz="1300" dirty="0">
                <a:latin typeface="Montserrat Medium" panose="00000600000000000000" pitchFamily="2" charset="-18"/>
              </a:rPr>
              <a:t>dlouhodobý (ne jednorázové semináře),</a:t>
            </a:r>
          </a:p>
          <a:p>
            <a:pPr marL="285750" indent="-285750">
              <a:lnSpc>
                <a:spcPct val="170000"/>
              </a:lnSpc>
              <a:buFontTx/>
              <a:buChar char="-"/>
            </a:pPr>
            <a:r>
              <a:rPr lang="cs-CZ" sz="1300" dirty="0">
                <a:latin typeface="Montserrat Medium" panose="00000600000000000000" pitchFamily="2" charset="-18"/>
              </a:rPr>
              <a:t>prakticky zaměřený (práce na reálných případech a datech).</a:t>
            </a:r>
          </a:p>
          <a:p>
            <a:pPr>
              <a:lnSpc>
                <a:spcPct val="170000"/>
              </a:lnSpc>
            </a:pPr>
            <a:endParaRPr lang="cs-CZ" sz="1300" dirty="0">
              <a:latin typeface="Montserrat Medium" panose="00000600000000000000" pitchFamily="2" charset="-18"/>
            </a:endParaRPr>
          </a:p>
          <a:p>
            <a:pPr>
              <a:lnSpc>
                <a:spcPct val="170000"/>
              </a:lnSpc>
            </a:pPr>
            <a:r>
              <a:rPr lang="cs-CZ" sz="1300" dirty="0">
                <a:latin typeface="Montserrat Medium" panose="00000600000000000000" pitchFamily="2" charset="-18"/>
              </a:rPr>
              <a:t>Typické výstupy:</a:t>
            </a:r>
          </a:p>
          <a:p>
            <a:pPr marL="285750" indent="-285750">
              <a:lnSpc>
                <a:spcPct val="170000"/>
              </a:lnSpc>
              <a:buFontTx/>
              <a:buChar char="-"/>
            </a:pPr>
            <a:r>
              <a:rPr lang="cs-CZ" sz="1300" dirty="0">
                <a:latin typeface="Montserrat Medium" panose="00000600000000000000" pitchFamily="2" charset="-18"/>
              </a:rPr>
              <a:t>účastníci jsou schopni samostatně připravit základní zadání projektu,</a:t>
            </a:r>
          </a:p>
          <a:p>
            <a:pPr marL="285750" indent="-285750">
              <a:lnSpc>
                <a:spcPct val="170000"/>
              </a:lnSpc>
              <a:buFontTx/>
              <a:buChar char="-"/>
            </a:pPr>
            <a:r>
              <a:rPr lang="cs-CZ" sz="1300" dirty="0">
                <a:latin typeface="Montserrat Medium" panose="00000600000000000000" pitchFamily="2" charset="-18"/>
              </a:rPr>
              <a:t>rozumí finanční a dotační logice opatření,</a:t>
            </a:r>
          </a:p>
          <a:p>
            <a:pPr marL="285750" indent="-285750">
              <a:lnSpc>
                <a:spcPct val="170000"/>
              </a:lnSpc>
              <a:buFontTx/>
              <a:buChar char="-"/>
            </a:pPr>
            <a:r>
              <a:rPr lang="cs-CZ" sz="1300" dirty="0">
                <a:latin typeface="Montserrat Medium" panose="00000600000000000000" pitchFamily="2" charset="-18"/>
              </a:rPr>
              <a:t>dokážou kvalifikovaně spolupracovat s externími dodavateli.</a:t>
            </a:r>
          </a:p>
        </p:txBody>
      </p:sp>
      <p:pic>
        <p:nvPicPr>
          <p:cNvPr id="6" name="Obrázek 5">
            <a:extLst>
              <a:ext uri="{FF2B5EF4-FFF2-40B4-BE49-F238E27FC236}">
                <a16:creationId xmlns:a16="http://schemas.microsoft.com/office/drawing/2014/main" id="{99BB0101-52B1-85FA-67E4-089EE8FD9BF7}"/>
              </a:ext>
            </a:extLst>
          </p:cNvPr>
          <p:cNvPicPr>
            <a:picLocks noChangeAspect="1"/>
          </p:cNvPicPr>
          <p:nvPr/>
        </p:nvPicPr>
        <p:blipFill>
          <a:blip r:embed="rId2"/>
          <a:stretch>
            <a:fillRect/>
          </a:stretch>
        </p:blipFill>
        <p:spPr>
          <a:xfrm>
            <a:off x="9155313" y="6152145"/>
            <a:ext cx="2721001" cy="370151"/>
          </a:xfrm>
          <a:prstGeom prst="rect">
            <a:avLst/>
          </a:prstGeom>
        </p:spPr>
      </p:pic>
    </p:spTree>
    <p:extLst>
      <p:ext uri="{BB962C8B-B14F-4D97-AF65-F5344CB8AC3E}">
        <p14:creationId xmlns:p14="http://schemas.microsoft.com/office/powerpoint/2010/main" val="1467524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B9070-2080-A716-5640-99339808BA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75E1CF-E167-BE87-627B-FF643A5C404F}"/>
              </a:ext>
            </a:extLst>
          </p:cNvPr>
          <p:cNvSpPr>
            <a:spLocks noGrp="1"/>
          </p:cNvSpPr>
          <p:nvPr>
            <p:ph type="title"/>
          </p:nvPr>
        </p:nvSpPr>
        <p:spPr>
          <a:xfrm>
            <a:off x="634482" y="711199"/>
            <a:ext cx="7193673" cy="986971"/>
          </a:xfrm>
        </p:spPr>
        <p:txBody>
          <a:bodyPr/>
          <a:lstStyle/>
          <a:p>
            <a:r>
              <a:rPr lang="cs-CZ" dirty="0">
                <a:latin typeface="Montserrat Medium" panose="00000600000000000000" pitchFamily="2" charset="-18"/>
              </a:rPr>
              <a:t>Hlavní aktivity</a:t>
            </a:r>
            <a:endParaRPr lang="en-US" dirty="0">
              <a:latin typeface="Montserrat Medium" panose="00000600000000000000" pitchFamily="2" charset="-18"/>
            </a:endParaRPr>
          </a:p>
        </p:txBody>
      </p:sp>
      <p:sp>
        <p:nvSpPr>
          <p:cNvPr id="4" name="Text Placeholder 3">
            <a:extLst>
              <a:ext uri="{FF2B5EF4-FFF2-40B4-BE49-F238E27FC236}">
                <a16:creationId xmlns:a16="http://schemas.microsoft.com/office/drawing/2014/main" id="{4F84C8B1-9A77-FC4A-5E1A-4F986DDB1B1A}"/>
              </a:ext>
            </a:extLst>
          </p:cNvPr>
          <p:cNvSpPr>
            <a:spLocks noGrp="1"/>
          </p:cNvSpPr>
          <p:nvPr>
            <p:ph type="body" sz="half" idx="2"/>
          </p:nvPr>
        </p:nvSpPr>
        <p:spPr>
          <a:xfrm>
            <a:off x="634484" y="2057400"/>
            <a:ext cx="10204501" cy="3860800"/>
          </a:xfrm>
        </p:spPr>
        <p:txBody>
          <a:bodyPr>
            <a:normAutofit fontScale="55000" lnSpcReduction="20000"/>
          </a:bodyPr>
          <a:lstStyle/>
          <a:p>
            <a:pPr>
              <a:lnSpc>
                <a:spcPct val="150000"/>
              </a:lnSpc>
            </a:pPr>
            <a:r>
              <a:rPr lang="cs-CZ" sz="3200" b="1" dirty="0"/>
              <a:t>4. Pilotní a experimentální projekty</a:t>
            </a:r>
          </a:p>
          <a:p>
            <a:pPr>
              <a:lnSpc>
                <a:spcPct val="150000"/>
              </a:lnSpc>
            </a:pPr>
            <a:r>
              <a:rPr lang="cs-CZ" dirty="0"/>
              <a:t>EON ověřuje:</a:t>
            </a:r>
          </a:p>
          <a:p>
            <a:pPr marL="342900" indent="-342900">
              <a:lnSpc>
                <a:spcPct val="150000"/>
              </a:lnSpc>
              <a:buFontTx/>
              <a:buChar char="-"/>
            </a:pPr>
            <a:r>
              <a:rPr lang="cs-CZ" dirty="0"/>
              <a:t>nízkonákladové modely plánování,</a:t>
            </a:r>
          </a:p>
          <a:p>
            <a:pPr marL="342900" indent="-342900">
              <a:lnSpc>
                <a:spcPct val="150000"/>
              </a:lnSpc>
              <a:buFontTx/>
              <a:buChar char="-"/>
            </a:pPr>
            <a:r>
              <a:rPr lang="cs-CZ" dirty="0"/>
              <a:t>participativní přístupy (</a:t>
            </a:r>
            <a:r>
              <a:rPr lang="cs-CZ" dirty="0" err="1"/>
              <a:t>citizen</a:t>
            </a:r>
            <a:r>
              <a:rPr lang="cs-CZ" dirty="0"/>
              <a:t>-led </a:t>
            </a:r>
            <a:r>
              <a:rPr lang="cs-CZ" dirty="0" err="1"/>
              <a:t>planning</a:t>
            </a:r>
            <a:r>
              <a:rPr lang="cs-CZ" dirty="0"/>
              <a:t>),</a:t>
            </a:r>
          </a:p>
          <a:p>
            <a:pPr marL="342900" indent="-342900">
              <a:lnSpc>
                <a:spcPct val="150000"/>
              </a:lnSpc>
              <a:buFontTx/>
              <a:buChar char="-"/>
            </a:pPr>
            <a:r>
              <a:rPr lang="cs-CZ" dirty="0"/>
              <a:t>nové způsoby spolupráce mezi obcemi, MAS a experty.</a:t>
            </a:r>
          </a:p>
          <a:p>
            <a:pPr>
              <a:lnSpc>
                <a:spcPct val="150000"/>
              </a:lnSpc>
            </a:pPr>
            <a:endParaRPr lang="cs-CZ" dirty="0"/>
          </a:p>
          <a:p>
            <a:pPr>
              <a:lnSpc>
                <a:spcPct val="150000"/>
              </a:lnSpc>
            </a:pPr>
            <a:r>
              <a:rPr lang="cs-CZ" dirty="0"/>
              <a:t>Každý pilot:</a:t>
            </a:r>
          </a:p>
          <a:p>
            <a:pPr marL="342900" indent="-342900">
              <a:lnSpc>
                <a:spcPct val="150000"/>
              </a:lnSpc>
              <a:buFontTx/>
              <a:buChar char="-"/>
            </a:pPr>
            <a:r>
              <a:rPr lang="cs-CZ" dirty="0"/>
              <a:t>musí šetřit čas a peníze,</a:t>
            </a:r>
          </a:p>
          <a:p>
            <a:pPr marL="342900" indent="-342900">
              <a:lnSpc>
                <a:spcPct val="150000"/>
              </a:lnSpc>
              <a:buFontTx/>
              <a:buChar char="-"/>
            </a:pPr>
            <a:r>
              <a:rPr lang="cs-CZ" dirty="0"/>
              <a:t>musí skončit konkrétním, </a:t>
            </a:r>
            <a:r>
              <a:rPr lang="cs-CZ" dirty="0" err="1"/>
              <a:t>replikovatelným</a:t>
            </a:r>
            <a:r>
              <a:rPr lang="cs-CZ" dirty="0"/>
              <a:t> návodem,</a:t>
            </a:r>
          </a:p>
          <a:p>
            <a:pPr marL="342900" indent="-342900">
              <a:lnSpc>
                <a:spcPct val="150000"/>
              </a:lnSpc>
              <a:buFontTx/>
              <a:buChar char="-"/>
            </a:pPr>
            <a:r>
              <a:rPr lang="cs-CZ" dirty="0"/>
              <a:t>slouží jako základ pro další obce a regiony.</a:t>
            </a:r>
          </a:p>
        </p:txBody>
      </p:sp>
      <p:pic>
        <p:nvPicPr>
          <p:cNvPr id="3" name="Obrázek 2">
            <a:extLst>
              <a:ext uri="{FF2B5EF4-FFF2-40B4-BE49-F238E27FC236}">
                <a16:creationId xmlns:a16="http://schemas.microsoft.com/office/drawing/2014/main" id="{FAF96027-ADFE-EAD0-D19A-E18DD5E714E6}"/>
              </a:ext>
            </a:extLst>
          </p:cNvPr>
          <p:cNvPicPr>
            <a:picLocks noChangeAspect="1"/>
          </p:cNvPicPr>
          <p:nvPr/>
        </p:nvPicPr>
        <p:blipFill>
          <a:blip r:embed="rId2"/>
          <a:stretch>
            <a:fillRect/>
          </a:stretch>
        </p:blipFill>
        <p:spPr>
          <a:xfrm>
            <a:off x="9155313" y="6152145"/>
            <a:ext cx="2721001" cy="370151"/>
          </a:xfrm>
          <a:prstGeom prst="rect">
            <a:avLst/>
          </a:prstGeom>
        </p:spPr>
      </p:pic>
    </p:spTree>
    <p:extLst>
      <p:ext uri="{BB962C8B-B14F-4D97-AF65-F5344CB8AC3E}">
        <p14:creationId xmlns:p14="http://schemas.microsoft.com/office/powerpoint/2010/main" val="3407670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8B58B-C6CA-3ECA-062D-5904952176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F9DBB8-0666-30FB-D505-E474B3D9D47C}"/>
              </a:ext>
            </a:extLst>
          </p:cNvPr>
          <p:cNvSpPr>
            <a:spLocks noGrp="1"/>
          </p:cNvSpPr>
          <p:nvPr>
            <p:ph type="title"/>
          </p:nvPr>
        </p:nvSpPr>
        <p:spPr>
          <a:xfrm>
            <a:off x="634482" y="711199"/>
            <a:ext cx="7193673" cy="986971"/>
          </a:xfrm>
        </p:spPr>
        <p:txBody>
          <a:bodyPr/>
          <a:lstStyle/>
          <a:p>
            <a:r>
              <a:rPr lang="cs-CZ" dirty="0">
                <a:latin typeface="Montserrat Medium" panose="00000600000000000000" pitchFamily="2" charset="-18"/>
              </a:rPr>
              <a:t>Závěr</a:t>
            </a:r>
            <a:endParaRPr lang="en-US" dirty="0">
              <a:latin typeface="Montserrat Medium" panose="00000600000000000000" pitchFamily="2" charset="-18"/>
            </a:endParaRPr>
          </a:p>
        </p:txBody>
      </p:sp>
      <p:sp>
        <p:nvSpPr>
          <p:cNvPr id="4" name="Text Placeholder 3">
            <a:extLst>
              <a:ext uri="{FF2B5EF4-FFF2-40B4-BE49-F238E27FC236}">
                <a16:creationId xmlns:a16="http://schemas.microsoft.com/office/drawing/2014/main" id="{60DD8884-4E1B-F9CE-420C-1ED84764A18A}"/>
              </a:ext>
            </a:extLst>
          </p:cNvPr>
          <p:cNvSpPr>
            <a:spLocks noGrp="1"/>
          </p:cNvSpPr>
          <p:nvPr>
            <p:ph type="body" sz="half" idx="2"/>
          </p:nvPr>
        </p:nvSpPr>
        <p:spPr>
          <a:xfrm>
            <a:off x="634484" y="2057400"/>
            <a:ext cx="10204501" cy="3860800"/>
          </a:xfrm>
        </p:spPr>
        <p:txBody>
          <a:bodyPr>
            <a:normAutofit fontScale="55000" lnSpcReduction="20000"/>
          </a:bodyPr>
          <a:lstStyle/>
          <a:p>
            <a:pPr>
              <a:lnSpc>
                <a:spcPct val="170000"/>
              </a:lnSpc>
            </a:pPr>
            <a:r>
              <a:rPr lang="cs-CZ" b="1" dirty="0"/>
              <a:t>EON:</a:t>
            </a:r>
          </a:p>
          <a:p>
            <a:pPr marL="457200" indent="-457200">
              <a:lnSpc>
                <a:spcPct val="170000"/>
              </a:lnSpc>
              <a:buAutoNum type="arabicPeriod"/>
            </a:pPr>
            <a:r>
              <a:rPr lang="en-US" b="1" dirty="0" err="1"/>
              <a:t>Sdružuje</a:t>
            </a:r>
            <a:r>
              <a:rPr lang="en-US" b="1" dirty="0"/>
              <a:t> </a:t>
            </a:r>
            <a:r>
              <a:rPr lang="en-US" b="1" dirty="0" err="1"/>
              <a:t>klíčové</a:t>
            </a:r>
            <a:r>
              <a:rPr lang="en-US" b="1" dirty="0"/>
              <a:t> </a:t>
            </a:r>
            <a:r>
              <a:rPr lang="en-US" b="1" dirty="0" err="1"/>
              <a:t>aktéry</a:t>
            </a:r>
            <a:r>
              <a:rPr lang="en-US" b="1" dirty="0"/>
              <a:t> </a:t>
            </a:r>
            <a:r>
              <a:rPr lang="en-US" dirty="0"/>
              <a:t>v </a:t>
            </a:r>
            <a:r>
              <a:rPr lang="en-US" dirty="0" err="1"/>
              <a:t>oblasti</a:t>
            </a:r>
            <a:r>
              <a:rPr lang="en-US" dirty="0"/>
              <a:t> </a:t>
            </a:r>
            <a:r>
              <a:rPr lang="en-US" dirty="0" err="1"/>
              <a:t>energetiky</a:t>
            </a:r>
            <a:r>
              <a:rPr lang="en-US" dirty="0"/>
              <a:t> a </a:t>
            </a:r>
            <a:r>
              <a:rPr lang="en-US" dirty="0" err="1"/>
              <a:t>klimatu</a:t>
            </a:r>
            <a:r>
              <a:rPr lang="en-US" dirty="0"/>
              <a:t> (</a:t>
            </a:r>
            <a:r>
              <a:rPr lang="en-US" dirty="0" err="1"/>
              <a:t>obce</a:t>
            </a:r>
            <a:r>
              <a:rPr lang="en-US" dirty="0"/>
              <a:t>, </a:t>
            </a:r>
            <a:r>
              <a:rPr lang="en-US" dirty="0" err="1"/>
              <a:t>kraj</a:t>
            </a:r>
            <a:r>
              <a:rPr lang="en-US" dirty="0"/>
              <a:t>, MAS, </a:t>
            </a:r>
            <a:r>
              <a:rPr lang="en-US" dirty="0" err="1"/>
              <a:t>experty</a:t>
            </a:r>
            <a:r>
              <a:rPr lang="en-US" dirty="0"/>
              <a:t>, </a:t>
            </a:r>
            <a:r>
              <a:rPr lang="en-US" dirty="0" err="1"/>
              <a:t>akademii</a:t>
            </a:r>
            <a:r>
              <a:rPr lang="en-US" dirty="0"/>
              <a:t>, </a:t>
            </a:r>
            <a:r>
              <a:rPr lang="en-US" dirty="0" err="1"/>
              <a:t>průmysl</a:t>
            </a:r>
            <a:r>
              <a:rPr lang="en-US" dirty="0"/>
              <a:t>) </a:t>
            </a:r>
            <a:endParaRPr lang="cs-CZ" dirty="0"/>
          </a:p>
          <a:p>
            <a:pPr marL="457200" indent="-457200">
              <a:lnSpc>
                <a:spcPct val="170000"/>
              </a:lnSpc>
              <a:buAutoNum type="arabicPeriod"/>
            </a:pPr>
            <a:r>
              <a:rPr lang="en-US" b="1" dirty="0" err="1"/>
              <a:t>Pořádá</a:t>
            </a:r>
            <a:r>
              <a:rPr lang="en-US" b="1" dirty="0"/>
              <a:t> </a:t>
            </a:r>
            <a:r>
              <a:rPr lang="en-US" b="1" dirty="0" err="1"/>
              <a:t>pravidelná</a:t>
            </a:r>
            <a:r>
              <a:rPr lang="en-US" b="1" dirty="0"/>
              <a:t> </a:t>
            </a:r>
            <a:r>
              <a:rPr lang="en-US" b="1" dirty="0" err="1"/>
              <a:t>tematická</a:t>
            </a:r>
            <a:r>
              <a:rPr lang="en-US" b="1" dirty="0"/>
              <a:t> </a:t>
            </a:r>
            <a:r>
              <a:rPr lang="en-US" b="1" dirty="0" err="1"/>
              <a:t>setkání</a:t>
            </a:r>
            <a:r>
              <a:rPr lang="en-US" b="1" dirty="0"/>
              <a:t> </a:t>
            </a:r>
            <a:r>
              <a:rPr lang="en-US" dirty="0" err="1"/>
              <a:t>zaměřená</a:t>
            </a:r>
            <a:r>
              <a:rPr lang="en-US" dirty="0"/>
              <a:t> </a:t>
            </a:r>
            <a:r>
              <a:rPr lang="en-US" dirty="0" err="1"/>
              <a:t>na</a:t>
            </a:r>
            <a:r>
              <a:rPr lang="en-US" dirty="0"/>
              <a:t> </a:t>
            </a:r>
            <a:r>
              <a:rPr lang="en-US" dirty="0" err="1"/>
              <a:t>klíčové</a:t>
            </a:r>
            <a:r>
              <a:rPr lang="en-US" dirty="0"/>
              <a:t> </a:t>
            </a:r>
            <a:r>
              <a:rPr lang="en-US" dirty="0" err="1"/>
              <a:t>otázky</a:t>
            </a:r>
            <a:r>
              <a:rPr lang="en-US" dirty="0"/>
              <a:t> </a:t>
            </a:r>
            <a:r>
              <a:rPr lang="en-US" dirty="0" err="1"/>
              <a:t>energetické</a:t>
            </a:r>
            <a:r>
              <a:rPr lang="en-US" dirty="0"/>
              <a:t> </a:t>
            </a:r>
            <a:r>
              <a:rPr lang="en-US" dirty="0" err="1"/>
              <a:t>transformace</a:t>
            </a:r>
            <a:r>
              <a:rPr lang="en-US" dirty="0"/>
              <a:t> </a:t>
            </a:r>
            <a:r>
              <a:rPr lang="en-US" dirty="0" err="1"/>
              <a:t>kraje</a:t>
            </a:r>
            <a:r>
              <a:rPr lang="en-US" dirty="0"/>
              <a:t>.</a:t>
            </a:r>
            <a:r>
              <a:rPr lang="cs-CZ" dirty="0"/>
              <a:t> </a:t>
            </a:r>
            <a:r>
              <a:rPr lang="en-US" dirty="0" err="1"/>
              <a:t>Setkání</a:t>
            </a:r>
            <a:r>
              <a:rPr lang="en-US" dirty="0"/>
              <a:t> </a:t>
            </a:r>
            <a:r>
              <a:rPr lang="en-US" dirty="0" err="1"/>
              <a:t>slouží</a:t>
            </a:r>
            <a:r>
              <a:rPr lang="en-US" dirty="0"/>
              <a:t> k </a:t>
            </a:r>
            <a:r>
              <a:rPr lang="en-US" dirty="0" err="1"/>
              <a:t>řízené</a:t>
            </a:r>
            <a:r>
              <a:rPr lang="en-US" dirty="0"/>
              <a:t> </a:t>
            </a:r>
            <a:r>
              <a:rPr lang="en-US" dirty="0" err="1"/>
              <a:t>diskusi</a:t>
            </a:r>
            <a:r>
              <a:rPr lang="en-US" dirty="0"/>
              <a:t>, policy </a:t>
            </a:r>
            <a:r>
              <a:rPr lang="en-US" dirty="0" err="1"/>
              <a:t>feedbacku</a:t>
            </a:r>
            <a:r>
              <a:rPr lang="en-US" dirty="0"/>
              <a:t>, </a:t>
            </a:r>
            <a:r>
              <a:rPr lang="en-US" dirty="0" err="1"/>
              <a:t>sdílení</a:t>
            </a:r>
            <a:r>
              <a:rPr lang="en-US" dirty="0"/>
              <a:t> </a:t>
            </a:r>
            <a:r>
              <a:rPr lang="en-US" dirty="0" err="1"/>
              <a:t>novinek</a:t>
            </a:r>
            <a:r>
              <a:rPr lang="en-US" dirty="0"/>
              <a:t> a </a:t>
            </a:r>
            <a:r>
              <a:rPr lang="en-US" dirty="0" err="1"/>
              <a:t>vždy</a:t>
            </a:r>
            <a:r>
              <a:rPr lang="en-US" dirty="0"/>
              <a:t> </a:t>
            </a:r>
            <a:r>
              <a:rPr lang="en-US" dirty="0" err="1"/>
              <a:t>směřují</a:t>
            </a:r>
            <a:r>
              <a:rPr lang="en-US" dirty="0"/>
              <a:t> </a:t>
            </a:r>
            <a:r>
              <a:rPr lang="en-US" dirty="0" err="1"/>
              <a:t>ke</a:t>
            </a:r>
            <a:r>
              <a:rPr lang="en-US" dirty="0"/>
              <a:t> </a:t>
            </a:r>
            <a:r>
              <a:rPr lang="en-US" dirty="0" err="1"/>
              <a:t>konkrétním</a:t>
            </a:r>
            <a:r>
              <a:rPr lang="en-US" dirty="0"/>
              <a:t> </a:t>
            </a:r>
            <a:r>
              <a:rPr lang="en-US" dirty="0" err="1"/>
              <a:t>výstupům</a:t>
            </a:r>
            <a:r>
              <a:rPr lang="en-US" dirty="0"/>
              <a:t> (</a:t>
            </a:r>
            <a:r>
              <a:rPr lang="en-US" dirty="0" err="1"/>
              <a:t>doporučení</a:t>
            </a:r>
            <a:r>
              <a:rPr lang="en-US" dirty="0"/>
              <a:t>, </a:t>
            </a:r>
            <a:r>
              <a:rPr lang="en-US" dirty="0" err="1"/>
              <a:t>metodiky</a:t>
            </a:r>
            <a:r>
              <a:rPr lang="en-US" dirty="0"/>
              <a:t>, </a:t>
            </a:r>
            <a:r>
              <a:rPr lang="en-US" dirty="0" err="1"/>
              <a:t>návrhy</a:t>
            </a:r>
            <a:r>
              <a:rPr lang="en-US" dirty="0"/>
              <a:t> </a:t>
            </a:r>
            <a:r>
              <a:rPr lang="en-US" dirty="0" err="1"/>
              <a:t>opatření</a:t>
            </a:r>
            <a:r>
              <a:rPr lang="en-US" dirty="0"/>
              <a:t>).</a:t>
            </a:r>
            <a:endParaRPr lang="cs-CZ" dirty="0"/>
          </a:p>
          <a:p>
            <a:pPr marL="457200" indent="-457200">
              <a:lnSpc>
                <a:spcPct val="170000"/>
              </a:lnSpc>
              <a:buAutoNum type="arabicPeriod"/>
            </a:pPr>
            <a:r>
              <a:rPr lang="en-US" b="1" dirty="0" err="1"/>
              <a:t>Realizuje</a:t>
            </a:r>
            <a:r>
              <a:rPr lang="en-US" b="1" dirty="0"/>
              <a:t> </a:t>
            </a:r>
            <a:r>
              <a:rPr lang="en-US" b="1" dirty="0" err="1"/>
              <a:t>dlouhodobý</a:t>
            </a:r>
            <a:r>
              <a:rPr lang="en-US" b="1" dirty="0"/>
              <a:t> </a:t>
            </a:r>
            <a:r>
              <a:rPr lang="en-US" b="1" dirty="0" err="1"/>
              <a:t>vzdělávací</a:t>
            </a:r>
            <a:r>
              <a:rPr lang="en-US" b="1" dirty="0"/>
              <a:t> program </a:t>
            </a:r>
            <a:r>
              <a:rPr lang="en-US" dirty="0" err="1"/>
              <a:t>zaměřený</a:t>
            </a:r>
            <a:r>
              <a:rPr lang="en-US" dirty="0"/>
              <a:t> </a:t>
            </a:r>
            <a:r>
              <a:rPr lang="en-US" dirty="0" err="1"/>
              <a:t>na</a:t>
            </a:r>
            <a:r>
              <a:rPr lang="en-US" dirty="0"/>
              <a:t> </a:t>
            </a:r>
            <a:r>
              <a:rPr lang="en-US" dirty="0" err="1"/>
              <a:t>systematické</a:t>
            </a:r>
            <a:r>
              <a:rPr lang="en-US" dirty="0"/>
              <a:t> </a:t>
            </a:r>
            <a:r>
              <a:rPr lang="en-US" dirty="0" err="1"/>
              <a:t>posilování</a:t>
            </a:r>
            <a:r>
              <a:rPr lang="en-US" dirty="0"/>
              <a:t> </a:t>
            </a:r>
            <a:r>
              <a:rPr lang="en-US" dirty="0" err="1"/>
              <a:t>kapacit</a:t>
            </a:r>
            <a:r>
              <a:rPr lang="en-US" dirty="0"/>
              <a:t> </a:t>
            </a:r>
            <a:r>
              <a:rPr lang="en-US" dirty="0" err="1"/>
              <a:t>menších</a:t>
            </a:r>
            <a:r>
              <a:rPr lang="en-US" dirty="0"/>
              <a:t> </a:t>
            </a:r>
            <a:r>
              <a:rPr lang="en-US" dirty="0" err="1"/>
              <a:t>obcí</a:t>
            </a:r>
            <a:r>
              <a:rPr lang="en-US" dirty="0"/>
              <a:t> a MAS, s </a:t>
            </a:r>
            <a:r>
              <a:rPr lang="en-US" dirty="0" err="1"/>
              <a:t>důrazem</a:t>
            </a:r>
            <a:r>
              <a:rPr lang="en-US" dirty="0"/>
              <a:t> </a:t>
            </a:r>
            <a:r>
              <a:rPr lang="en-US" dirty="0" err="1"/>
              <a:t>na</a:t>
            </a:r>
            <a:r>
              <a:rPr lang="en-US" dirty="0"/>
              <a:t> </a:t>
            </a:r>
            <a:r>
              <a:rPr lang="en-US" dirty="0" err="1"/>
              <a:t>praktické</a:t>
            </a:r>
            <a:r>
              <a:rPr lang="en-US" dirty="0"/>
              <a:t> </a:t>
            </a:r>
            <a:r>
              <a:rPr lang="en-US" dirty="0" err="1"/>
              <a:t>dovednosti</a:t>
            </a:r>
            <a:r>
              <a:rPr lang="en-US" dirty="0"/>
              <a:t>, </a:t>
            </a:r>
            <a:r>
              <a:rPr lang="en-US" dirty="0" err="1"/>
              <a:t>práci</a:t>
            </a:r>
            <a:r>
              <a:rPr lang="en-US" dirty="0"/>
              <a:t> s </a:t>
            </a:r>
            <a:r>
              <a:rPr lang="en-US" dirty="0" err="1"/>
              <a:t>reálnými</a:t>
            </a:r>
            <a:r>
              <a:rPr lang="en-US" dirty="0"/>
              <a:t> </a:t>
            </a:r>
            <a:r>
              <a:rPr lang="en-US" dirty="0" err="1"/>
              <a:t>projekty</a:t>
            </a:r>
            <a:r>
              <a:rPr lang="en-US" dirty="0"/>
              <a:t> a </a:t>
            </a:r>
            <a:r>
              <a:rPr lang="en-US" dirty="0" err="1"/>
              <a:t>schopnost</a:t>
            </a:r>
            <a:r>
              <a:rPr lang="en-US" dirty="0"/>
              <a:t> </a:t>
            </a:r>
            <a:r>
              <a:rPr lang="en-US" dirty="0" err="1"/>
              <a:t>samostatné</a:t>
            </a:r>
            <a:r>
              <a:rPr lang="en-US" dirty="0"/>
              <a:t> </a:t>
            </a:r>
            <a:r>
              <a:rPr lang="en-US" dirty="0" err="1"/>
              <a:t>exekuce</a:t>
            </a:r>
            <a:r>
              <a:rPr lang="en-US" dirty="0"/>
              <a:t>.</a:t>
            </a:r>
            <a:endParaRPr lang="cs-CZ" dirty="0"/>
          </a:p>
          <a:p>
            <a:pPr marL="457200" indent="-457200">
              <a:lnSpc>
                <a:spcPct val="170000"/>
              </a:lnSpc>
              <a:buAutoNum type="arabicPeriod"/>
            </a:pPr>
            <a:r>
              <a:rPr lang="en-US" b="1" dirty="0" err="1"/>
              <a:t>Poskytuje</a:t>
            </a:r>
            <a:r>
              <a:rPr lang="en-US" b="1" dirty="0"/>
              <a:t> </a:t>
            </a:r>
            <a:r>
              <a:rPr lang="en-US" b="1" dirty="0" err="1"/>
              <a:t>přímou</a:t>
            </a:r>
            <a:r>
              <a:rPr lang="en-US" b="1" dirty="0"/>
              <a:t> </a:t>
            </a:r>
            <a:r>
              <a:rPr lang="en-US" b="1" dirty="0" err="1"/>
              <a:t>podporu</a:t>
            </a:r>
            <a:r>
              <a:rPr lang="en-US" b="1" dirty="0"/>
              <a:t> </a:t>
            </a:r>
            <a:r>
              <a:rPr lang="en-US" dirty="0" err="1"/>
              <a:t>malým</a:t>
            </a:r>
            <a:r>
              <a:rPr lang="en-US" dirty="0"/>
              <a:t> </a:t>
            </a:r>
            <a:r>
              <a:rPr lang="en-US" dirty="0" err="1"/>
              <a:t>obcím</a:t>
            </a:r>
            <a:r>
              <a:rPr lang="en-US" dirty="0"/>
              <a:t> v </a:t>
            </a:r>
            <a:r>
              <a:rPr lang="en-US" dirty="0" err="1"/>
              <a:t>oblasti</a:t>
            </a:r>
            <a:r>
              <a:rPr lang="en-US" dirty="0"/>
              <a:t> </a:t>
            </a:r>
            <a:r>
              <a:rPr lang="en-US" dirty="0" err="1"/>
              <a:t>energeticko-klimatického</a:t>
            </a:r>
            <a:r>
              <a:rPr lang="en-US" dirty="0"/>
              <a:t> </a:t>
            </a:r>
            <a:r>
              <a:rPr lang="en-US" dirty="0" err="1"/>
              <a:t>plánování</a:t>
            </a:r>
            <a:r>
              <a:rPr lang="en-US" dirty="0"/>
              <a:t> </a:t>
            </a:r>
            <a:r>
              <a:rPr lang="en-US" dirty="0" err="1"/>
              <a:t>prostřednictvím</a:t>
            </a:r>
            <a:r>
              <a:rPr lang="en-US" dirty="0"/>
              <a:t> </a:t>
            </a:r>
            <a:r>
              <a:rPr lang="en-US" dirty="0" err="1"/>
              <a:t>malého</a:t>
            </a:r>
            <a:r>
              <a:rPr lang="en-US" dirty="0"/>
              <a:t> </a:t>
            </a:r>
            <a:r>
              <a:rPr lang="en-US" dirty="0" err="1"/>
              <a:t>expertního</a:t>
            </a:r>
            <a:r>
              <a:rPr lang="en-US" dirty="0"/>
              <a:t> a </a:t>
            </a:r>
            <a:r>
              <a:rPr lang="en-US" dirty="0" err="1"/>
              <a:t>koordinačního</a:t>
            </a:r>
            <a:r>
              <a:rPr lang="en-US" dirty="0"/>
              <a:t> </a:t>
            </a:r>
            <a:r>
              <a:rPr lang="en-US" dirty="0" err="1"/>
              <a:t>týmu</a:t>
            </a:r>
            <a:r>
              <a:rPr lang="en-US" dirty="0"/>
              <a:t>, </a:t>
            </a:r>
            <a:r>
              <a:rPr lang="en-US" dirty="0" err="1"/>
              <a:t>který</a:t>
            </a:r>
            <a:r>
              <a:rPr lang="en-US" dirty="0"/>
              <a:t> </a:t>
            </a:r>
            <a:r>
              <a:rPr lang="en-US" dirty="0" err="1"/>
              <a:t>pomáhá</a:t>
            </a:r>
            <a:r>
              <a:rPr lang="en-US" dirty="0"/>
              <a:t> s </a:t>
            </a:r>
            <a:r>
              <a:rPr lang="en-US" dirty="0" err="1"/>
              <a:t>diagnostikou</a:t>
            </a:r>
            <a:r>
              <a:rPr lang="en-US" dirty="0"/>
              <a:t>, </a:t>
            </a:r>
            <a:r>
              <a:rPr lang="en-US" dirty="0" err="1"/>
              <a:t>přípravou</a:t>
            </a:r>
            <a:r>
              <a:rPr lang="en-US" dirty="0"/>
              <a:t> </a:t>
            </a:r>
            <a:r>
              <a:rPr lang="en-US" dirty="0" err="1"/>
              <a:t>opatření</a:t>
            </a:r>
            <a:r>
              <a:rPr lang="en-US" dirty="0"/>
              <a:t>, </a:t>
            </a:r>
            <a:r>
              <a:rPr lang="en-US" dirty="0" err="1"/>
              <a:t>rozhodováním</a:t>
            </a:r>
            <a:r>
              <a:rPr lang="en-US" dirty="0"/>
              <a:t> </a:t>
            </a:r>
            <a:r>
              <a:rPr lang="en-US" dirty="0" err="1"/>
              <a:t>i</a:t>
            </a:r>
            <a:r>
              <a:rPr lang="en-US" dirty="0"/>
              <a:t> </a:t>
            </a:r>
            <a:r>
              <a:rPr lang="en-US" dirty="0" err="1"/>
              <a:t>projektovou</a:t>
            </a:r>
            <a:r>
              <a:rPr lang="en-US" dirty="0"/>
              <a:t> </a:t>
            </a:r>
            <a:r>
              <a:rPr lang="en-US" dirty="0" err="1"/>
              <a:t>přípravou</a:t>
            </a:r>
            <a:r>
              <a:rPr lang="en-US" dirty="0"/>
              <a:t>.</a:t>
            </a:r>
            <a:endParaRPr lang="cs-CZ" dirty="0"/>
          </a:p>
          <a:p>
            <a:pPr marL="457200" indent="-457200">
              <a:lnSpc>
                <a:spcPct val="170000"/>
              </a:lnSpc>
              <a:buAutoNum type="arabicPeriod"/>
            </a:pPr>
            <a:r>
              <a:rPr lang="en-US" b="1" dirty="0" err="1"/>
              <a:t>Testuje</a:t>
            </a:r>
            <a:r>
              <a:rPr lang="en-US" b="1" dirty="0"/>
              <a:t> </a:t>
            </a:r>
            <a:r>
              <a:rPr lang="en-US" b="1" dirty="0" err="1"/>
              <a:t>inovativní</a:t>
            </a:r>
            <a:r>
              <a:rPr lang="en-US" b="1" dirty="0"/>
              <a:t> a </a:t>
            </a:r>
            <a:r>
              <a:rPr lang="en-US" b="1" dirty="0" err="1"/>
              <a:t>nízkonákladové</a:t>
            </a:r>
            <a:r>
              <a:rPr lang="en-US" b="1" dirty="0"/>
              <a:t> </a:t>
            </a:r>
            <a:r>
              <a:rPr lang="en-US" b="1" dirty="0" err="1"/>
              <a:t>přístupy</a:t>
            </a:r>
            <a:r>
              <a:rPr lang="en-US" dirty="0"/>
              <a:t> k </a:t>
            </a:r>
            <a:r>
              <a:rPr lang="en-US" dirty="0" err="1"/>
              <a:t>energeticko-klimatickému</a:t>
            </a:r>
            <a:r>
              <a:rPr lang="en-US" dirty="0"/>
              <a:t> </a:t>
            </a:r>
            <a:r>
              <a:rPr lang="en-US" dirty="0" err="1"/>
              <a:t>plánování</a:t>
            </a:r>
            <a:r>
              <a:rPr lang="en-US" dirty="0"/>
              <a:t>, </a:t>
            </a:r>
            <a:r>
              <a:rPr lang="en-US" dirty="0" err="1"/>
              <a:t>včetně</a:t>
            </a:r>
            <a:r>
              <a:rPr lang="en-US" dirty="0"/>
              <a:t> </a:t>
            </a:r>
            <a:r>
              <a:rPr lang="en-US" dirty="0" err="1"/>
              <a:t>participativních</a:t>
            </a:r>
            <a:r>
              <a:rPr lang="en-US" dirty="0"/>
              <a:t> </a:t>
            </a:r>
            <a:r>
              <a:rPr lang="en-US" dirty="0" err="1"/>
              <a:t>metod</a:t>
            </a:r>
            <a:r>
              <a:rPr lang="en-US" dirty="0"/>
              <a:t> a </a:t>
            </a:r>
            <a:r>
              <a:rPr lang="en-US" dirty="0" err="1"/>
              <a:t>zapojení</a:t>
            </a:r>
            <a:r>
              <a:rPr lang="en-US" dirty="0"/>
              <a:t> </a:t>
            </a:r>
            <a:r>
              <a:rPr lang="en-US" dirty="0" err="1"/>
              <a:t>občanů</a:t>
            </a:r>
            <a:r>
              <a:rPr lang="en-US" dirty="0"/>
              <a:t>, s </a:t>
            </a:r>
            <a:r>
              <a:rPr lang="en-US" dirty="0" err="1"/>
              <a:t>cílem</a:t>
            </a:r>
            <a:r>
              <a:rPr lang="en-US" dirty="0"/>
              <a:t> </a:t>
            </a:r>
            <a:r>
              <a:rPr lang="en-US" dirty="0" err="1"/>
              <a:t>ověřit</a:t>
            </a:r>
            <a:r>
              <a:rPr lang="en-US" dirty="0"/>
              <a:t> </a:t>
            </a:r>
            <a:r>
              <a:rPr lang="en-US" dirty="0" err="1"/>
              <a:t>replikovatelné</a:t>
            </a:r>
            <a:r>
              <a:rPr lang="en-US" dirty="0"/>
              <a:t> </a:t>
            </a:r>
            <a:r>
              <a:rPr lang="en-US" dirty="0" err="1"/>
              <a:t>modely</a:t>
            </a:r>
            <a:r>
              <a:rPr lang="en-US" dirty="0"/>
              <a:t> </a:t>
            </a:r>
            <a:r>
              <a:rPr lang="en-US" dirty="0" err="1"/>
              <a:t>využitelné</a:t>
            </a:r>
            <a:r>
              <a:rPr lang="en-US" dirty="0"/>
              <a:t> </a:t>
            </a:r>
            <a:r>
              <a:rPr lang="en-US" dirty="0" err="1"/>
              <a:t>i</a:t>
            </a:r>
            <a:r>
              <a:rPr lang="en-US" dirty="0"/>
              <a:t> pro </a:t>
            </a:r>
            <a:r>
              <a:rPr lang="en-US" dirty="0" err="1"/>
              <a:t>další</a:t>
            </a:r>
            <a:r>
              <a:rPr lang="en-US" dirty="0"/>
              <a:t> </a:t>
            </a:r>
            <a:r>
              <a:rPr lang="en-US" dirty="0" err="1"/>
              <a:t>obce</a:t>
            </a:r>
            <a:r>
              <a:rPr lang="cs-CZ" dirty="0"/>
              <a:t> a regiony</a:t>
            </a:r>
            <a:r>
              <a:rPr lang="en-US" dirty="0"/>
              <a:t>.</a:t>
            </a:r>
          </a:p>
          <a:p>
            <a:pPr>
              <a:lnSpc>
                <a:spcPct val="150000"/>
              </a:lnSpc>
            </a:pPr>
            <a:endParaRPr lang="cs-CZ" dirty="0"/>
          </a:p>
        </p:txBody>
      </p:sp>
      <p:pic>
        <p:nvPicPr>
          <p:cNvPr id="3" name="Obrázek 2">
            <a:extLst>
              <a:ext uri="{FF2B5EF4-FFF2-40B4-BE49-F238E27FC236}">
                <a16:creationId xmlns:a16="http://schemas.microsoft.com/office/drawing/2014/main" id="{F9E0DBB0-2EAE-24E8-2845-3F1D0A5D93FA}"/>
              </a:ext>
            </a:extLst>
          </p:cNvPr>
          <p:cNvPicPr>
            <a:picLocks noChangeAspect="1"/>
          </p:cNvPicPr>
          <p:nvPr/>
        </p:nvPicPr>
        <p:blipFill>
          <a:blip r:embed="rId2"/>
          <a:stretch>
            <a:fillRect/>
          </a:stretch>
        </p:blipFill>
        <p:spPr>
          <a:xfrm>
            <a:off x="9155313" y="6152145"/>
            <a:ext cx="2721001" cy="370151"/>
          </a:xfrm>
          <a:prstGeom prst="rect">
            <a:avLst/>
          </a:prstGeom>
        </p:spPr>
      </p:pic>
    </p:spTree>
    <p:extLst>
      <p:ext uri="{BB962C8B-B14F-4D97-AF65-F5344CB8AC3E}">
        <p14:creationId xmlns:p14="http://schemas.microsoft.com/office/powerpoint/2010/main" val="544739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6BE88A-9D5F-EB53-01BC-D0DC24639B92}"/>
              </a:ext>
            </a:extLst>
          </p:cNvPr>
          <p:cNvSpPr txBox="1"/>
          <p:nvPr/>
        </p:nvSpPr>
        <p:spPr>
          <a:xfrm>
            <a:off x="-1814732" y="1688123"/>
            <a:ext cx="184731" cy="369332"/>
          </a:xfrm>
          <a:prstGeom prst="rect">
            <a:avLst/>
          </a:prstGeom>
          <a:noFill/>
        </p:spPr>
        <p:txBody>
          <a:bodyPr wrap="none" rtlCol="0">
            <a:spAutoFit/>
          </a:bodyPr>
          <a:lstStyle/>
          <a:p>
            <a:pPr algn="l"/>
            <a:endParaRPr lang="en-US" err="1">
              <a:latin typeface="Montserrat" pitchFamily="2" charset="77"/>
            </a:endParaRPr>
          </a:p>
        </p:txBody>
      </p:sp>
      <p:pic>
        <p:nvPicPr>
          <p:cNvPr id="3" name="Obrázek 2">
            <a:extLst>
              <a:ext uri="{FF2B5EF4-FFF2-40B4-BE49-F238E27FC236}">
                <a16:creationId xmlns:a16="http://schemas.microsoft.com/office/drawing/2014/main" id="{019E3EDF-08AC-BE3C-657A-F740AE2AD472}"/>
              </a:ext>
            </a:extLst>
          </p:cNvPr>
          <p:cNvPicPr>
            <a:picLocks noChangeAspect="1"/>
          </p:cNvPicPr>
          <p:nvPr/>
        </p:nvPicPr>
        <p:blipFill>
          <a:blip r:embed="rId2"/>
          <a:stretch>
            <a:fillRect/>
          </a:stretch>
        </p:blipFill>
        <p:spPr>
          <a:xfrm>
            <a:off x="9155313" y="6152145"/>
            <a:ext cx="2721001" cy="370151"/>
          </a:xfrm>
          <a:prstGeom prst="rect">
            <a:avLst/>
          </a:prstGeom>
        </p:spPr>
      </p:pic>
    </p:spTree>
    <p:extLst>
      <p:ext uri="{BB962C8B-B14F-4D97-AF65-F5344CB8AC3E}">
        <p14:creationId xmlns:p14="http://schemas.microsoft.com/office/powerpoint/2010/main" val="3038736032"/>
      </p:ext>
    </p:extLst>
  </p:cSld>
  <p:clrMapOvr>
    <a:masterClrMapping/>
  </p:clrMapOvr>
</p:sld>
</file>

<file path=ppt/theme/theme1.xml><?xml version="1.0" encoding="utf-8"?>
<a:theme xmlns:a="http://schemas.openxmlformats.org/drawingml/2006/main" name="Office Theme">
  <a:themeElements>
    <a:clrScheme name="OCTOPUS">
      <a:dk1>
        <a:srgbClr val="000000"/>
      </a:dk1>
      <a:lt1>
        <a:srgbClr val="FFFFFF"/>
      </a:lt1>
      <a:dk2>
        <a:srgbClr val="0E2841"/>
      </a:dk2>
      <a:lt2>
        <a:srgbClr val="E8E8E8"/>
      </a:lt2>
      <a:accent1>
        <a:srgbClr val="2C7A8D"/>
      </a:accent1>
      <a:accent2>
        <a:srgbClr val="6ACCD4"/>
      </a:accent2>
      <a:accent3>
        <a:srgbClr val="59AA5A"/>
      </a:accent3>
      <a:accent4>
        <a:srgbClr val="A0E272"/>
      </a:accent4>
      <a:accent5>
        <a:srgbClr val="F37C20"/>
      </a:accent5>
      <a:accent6>
        <a:srgbClr val="F9A848"/>
      </a:accent6>
      <a:hlink>
        <a:srgbClr val="6BCCD3"/>
      </a:hlink>
      <a:folHlink>
        <a:srgbClr val="2D788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dirty="0" err="1">
            <a:latin typeface="Montserrat" pitchFamily="2" charset="77"/>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CA5009DF0740144B4D3F0559BEC41FF" ma:contentTypeVersion="11" ma:contentTypeDescription="Crée un document." ma:contentTypeScope="" ma:versionID="d3dbbfb30e756ca200857e17231cdc4b">
  <xsd:schema xmlns:xsd="http://www.w3.org/2001/XMLSchema" xmlns:xs="http://www.w3.org/2001/XMLSchema" xmlns:p="http://schemas.microsoft.com/office/2006/metadata/properties" xmlns:ns2="fff92412-7bc4-4601-91df-af1785079439" xmlns:ns3="fb15c8ff-8bc7-4b9a-abc3-cd1ed25aa15c" targetNamespace="http://schemas.microsoft.com/office/2006/metadata/properties" ma:root="true" ma:fieldsID="89653b9076d35c4b18ef1c2b3b8a376f" ns2:_="" ns3:_="">
    <xsd:import namespace="fff92412-7bc4-4601-91df-af1785079439"/>
    <xsd:import namespace="fb15c8ff-8bc7-4b9a-abc3-cd1ed25aa15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f92412-7bc4-4601-91df-af17850794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42a520b4-f9b3-4422-af34-5e5afd849d9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15c8ff-8bc7-4b9a-abc3-cd1ed25aa15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a7110eb-b1ad-4f42-a2ca-9aacb6dac05e}" ma:internalName="TaxCatchAll" ma:showField="CatchAllData" ma:web="fb15c8ff-8bc7-4b9a-abc3-cd1ed25aa1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b15c8ff-8bc7-4b9a-abc3-cd1ed25aa15c" xsi:nil="true"/>
    <lcf76f155ced4ddcb4097134ff3c332f xmlns="fff92412-7bc4-4601-91df-af178507943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C3A84B3-F378-4552-9EAB-5FD5625AB6DF}">
  <ds:schemaRefs>
    <ds:schemaRef ds:uri="http://schemas.microsoft.com/sharepoint/v3/contenttype/forms"/>
  </ds:schemaRefs>
</ds:datastoreItem>
</file>

<file path=customXml/itemProps2.xml><?xml version="1.0" encoding="utf-8"?>
<ds:datastoreItem xmlns:ds="http://schemas.openxmlformats.org/officeDocument/2006/customXml" ds:itemID="{EFCABBDD-728B-4990-99CB-21B6035E360E}">
  <ds:schemaRefs>
    <ds:schemaRef ds:uri="fb15c8ff-8bc7-4b9a-abc3-cd1ed25aa15c"/>
    <ds:schemaRef ds:uri="fff92412-7bc4-4601-91df-af178507943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0CFBC86-EECC-42E9-9425-AFB94A8833A2}">
  <ds:schemaRefs>
    <ds:schemaRef ds:uri="fb15c8ff-8bc7-4b9a-abc3-cd1ed25aa15c"/>
    <ds:schemaRef ds:uri="fff92412-7bc4-4601-91df-af178507943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6955</TotalTime>
  <Words>1002</Words>
  <Application>Microsoft Office PowerPoint</Application>
  <PresentationFormat>Širokoúhlá obrazovka</PresentationFormat>
  <Paragraphs>145</Paragraphs>
  <Slides>19</Slides>
  <Notes>0</Notes>
  <HiddenSlides>0</HiddenSlides>
  <MMClips>0</MMClips>
  <ScaleCrop>false</ScaleCrop>
  <HeadingPairs>
    <vt:vector size="6" baseType="variant">
      <vt:variant>
        <vt:lpstr>Použitá písma</vt:lpstr>
      </vt:variant>
      <vt:variant>
        <vt:i4>7</vt:i4>
      </vt:variant>
      <vt:variant>
        <vt:lpstr>Motiv</vt:lpstr>
      </vt:variant>
      <vt:variant>
        <vt:i4>1</vt:i4>
      </vt:variant>
      <vt:variant>
        <vt:lpstr>Nadpisy snímků</vt:lpstr>
      </vt:variant>
      <vt:variant>
        <vt:i4>19</vt:i4>
      </vt:variant>
    </vt:vector>
  </HeadingPairs>
  <TitlesOfParts>
    <vt:vector size="27" baseType="lpstr">
      <vt:lpstr>Aptos</vt:lpstr>
      <vt:lpstr>Arial</vt:lpstr>
      <vt:lpstr>Fredoka</vt:lpstr>
      <vt:lpstr>Fredoka Medium</vt:lpstr>
      <vt:lpstr>Fredoka SemiBold</vt:lpstr>
      <vt:lpstr>Montserrat</vt:lpstr>
      <vt:lpstr>Montserrat Medium</vt:lpstr>
      <vt:lpstr>Office Theme</vt:lpstr>
      <vt:lpstr>Podpora obcí v energeticko-klimatickém plánování (SECAP+)</vt:lpstr>
      <vt:lpstr>Prezentace aplikace PowerPoint</vt:lpstr>
      <vt:lpstr>Závěry analýzy potřeb Ústeckého kraje v oblasti energetiky a klimatu</vt:lpstr>
      <vt:lpstr>Proč jsme analýzu dělali?</vt:lpstr>
      <vt:lpstr>Klíčová zjištění z rozhovorů</vt:lpstr>
      <vt:lpstr>Klíčová zjištění z rozhovorů</vt:lpstr>
      <vt:lpstr>Klíčová zjištění z rozhovorů</vt:lpstr>
      <vt:lpstr>Klíčová zjištění z rozhovorů</vt:lpstr>
      <vt:lpstr>Klíčová zjištění z rozhovorů</vt:lpstr>
      <vt:lpstr>Co z analýzy vyplývá</vt:lpstr>
      <vt:lpstr>EON</vt:lpstr>
      <vt:lpstr>Proč EON vzniká</vt:lpstr>
      <vt:lpstr>Jak je EON postaven — základní architektura</vt:lpstr>
      <vt:lpstr>Hlavní aktivity</vt:lpstr>
      <vt:lpstr>Hlavní aktivity</vt:lpstr>
      <vt:lpstr>Hlavní aktivity</vt:lpstr>
      <vt:lpstr>Hlavní aktivity</vt:lpstr>
      <vt:lpstr>Závěr</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Ersel Musmul</dc:creator>
  <cp:lastModifiedBy>Martina Krupičková</cp:lastModifiedBy>
  <cp:revision>9</cp:revision>
  <dcterms:created xsi:type="dcterms:W3CDTF">2025-04-22T08:18:17Z</dcterms:created>
  <dcterms:modified xsi:type="dcterms:W3CDTF">2026-01-28T10:19:00Z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0x0101008CA5009DF0740144B4D3F0559BEC41FF</vt:lpwstr>
  </property>
  <property fmtid="{D5CDD505-2E9C-101B-9397-08002B2CF9AE}" pid="3" name="MediaServiceImageTags">
    <vt:lpwstr/>
  </property>
</Properties>
</file>